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62" r:id="rId2"/>
    <p:sldId id="256" r:id="rId3"/>
    <p:sldId id="257" r:id="rId4"/>
    <p:sldId id="259" r:id="rId5"/>
    <p:sldId id="258" r:id="rId6"/>
    <p:sldId id="261" r:id="rId7"/>
    <p:sldId id="260"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850F0FD-B90E-4B17-B426-1A04CE42ABE1}" type="doc">
      <dgm:prSet loTypeId="urn:microsoft.com/office/officeart/2005/8/layout/venn1" loCatId="relationship" qsTypeId="urn:microsoft.com/office/officeart/2005/8/quickstyle/3d3" qsCatId="3D" csTypeId="urn:microsoft.com/office/officeart/2005/8/colors/accent0_3" csCatId="mainScheme" phldr="1"/>
      <dgm:spPr/>
      <dgm:t>
        <a:bodyPr/>
        <a:lstStyle/>
        <a:p>
          <a:endParaRPr lang="en-US"/>
        </a:p>
      </dgm:t>
    </dgm:pt>
    <dgm:pt modelId="{FF2B53B5-65F2-4559-AD19-5BD1661D588B}">
      <dgm:prSet phldrT="[Text]" custT="1"/>
      <dgm:spPr/>
      <dgm:t>
        <a:bodyPr/>
        <a:lstStyle/>
        <a:p>
          <a:r>
            <a:rPr lang="es-AR" sz="2200" b="1" smtClean="0">
              <a:solidFill>
                <a:srgbClr val="002060"/>
              </a:solidFill>
              <a:latin typeface="Trebuchet MS"/>
              <a:cs typeface="Trebuchet MS"/>
            </a:rPr>
            <a:t>Las sociedades en contacto</a:t>
          </a:r>
          <a:endParaRPr lang="en-US" sz="2200" b="1">
            <a:solidFill>
              <a:srgbClr val="002060"/>
            </a:solidFill>
            <a:latin typeface="Trebuchet MS"/>
            <a:cs typeface="Trebuchet MS"/>
          </a:endParaRPr>
        </a:p>
      </dgm:t>
    </dgm:pt>
    <dgm:pt modelId="{064F8337-742D-4D6E-902F-F1DB282A8E8A}" type="parTrans" cxnId="{E7D7E449-1646-401B-8816-F68A5BD18E25}">
      <dgm:prSet/>
      <dgm:spPr/>
      <dgm:t>
        <a:bodyPr/>
        <a:lstStyle/>
        <a:p>
          <a:endParaRPr lang="en-US" sz="2000" b="1">
            <a:solidFill>
              <a:srgbClr val="002060"/>
            </a:solidFill>
          </a:endParaRPr>
        </a:p>
      </dgm:t>
    </dgm:pt>
    <dgm:pt modelId="{A05844E7-E4E8-4FE2-B76D-64FE2CEF3AC9}" type="sibTrans" cxnId="{E7D7E449-1646-401B-8816-F68A5BD18E25}">
      <dgm:prSet/>
      <dgm:spPr/>
      <dgm:t>
        <a:bodyPr/>
        <a:lstStyle/>
        <a:p>
          <a:endParaRPr lang="en-US" sz="2000" b="1">
            <a:solidFill>
              <a:srgbClr val="002060"/>
            </a:solidFill>
          </a:endParaRPr>
        </a:p>
      </dgm:t>
    </dgm:pt>
    <dgm:pt modelId="{426B0CAC-880B-4CF3-ABEB-2717C2E698B5}">
      <dgm:prSet phldrT="[Text]" custT="1"/>
      <dgm:spPr/>
      <dgm:t>
        <a:bodyPr/>
        <a:lstStyle/>
        <a:p>
          <a:r>
            <a:rPr lang="es-AR" sz="2200" b="1" smtClean="0">
              <a:solidFill>
                <a:srgbClr val="002060"/>
              </a:solidFill>
              <a:latin typeface="Trebuchet MS"/>
              <a:cs typeface="Trebuchet MS"/>
            </a:rPr>
            <a:t>La construcción del género</a:t>
          </a:r>
          <a:endParaRPr lang="en-US" sz="2200" b="1">
            <a:solidFill>
              <a:srgbClr val="002060"/>
            </a:solidFill>
            <a:latin typeface="Trebuchet MS"/>
            <a:cs typeface="Trebuchet MS"/>
          </a:endParaRPr>
        </a:p>
      </dgm:t>
    </dgm:pt>
    <dgm:pt modelId="{CD952F93-88CA-4F22-8EB4-5AEC20382F7B}" type="parTrans" cxnId="{8F606CEA-D191-49FC-9581-A5F9284F24A1}">
      <dgm:prSet/>
      <dgm:spPr/>
      <dgm:t>
        <a:bodyPr/>
        <a:lstStyle/>
        <a:p>
          <a:endParaRPr lang="en-US" sz="2000" b="1">
            <a:solidFill>
              <a:srgbClr val="002060"/>
            </a:solidFill>
          </a:endParaRPr>
        </a:p>
      </dgm:t>
    </dgm:pt>
    <dgm:pt modelId="{44D0F52E-C323-481D-A754-8EE8A7EC2292}" type="sibTrans" cxnId="{8F606CEA-D191-49FC-9581-A5F9284F24A1}">
      <dgm:prSet/>
      <dgm:spPr/>
      <dgm:t>
        <a:bodyPr/>
        <a:lstStyle/>
        <a:p>
          <a:endParaRPr lang="en-US" sz="2000" b="1">
            <a:solidFill>
              <a:srgbClr val="002060"/>
            </a:solidFill>
          </a:endParaRPr>
        </a:p>
      </dgm:t>
    </dgm:pt>
    <dgm:pt modelId="{FBFE079D-A5B4-4083-B296-C4F9D6DC6BB8}">
      <dgm:prSet phldrT="[Text]" custT="1"/>
      <dgm:spPr/>
      <dgm:t>
        <a:bodyPr/>
        <a:lstStyle/>
        <a:p>
          <a:r>
            <a:rPr lang="es-AR" sz="2200" b="1" smtClean="0">
              <a:solidFill>
                <a:srgbClr val="002060"/>
              </a:solidFill>
              <a:latin typeface="Trebuchet MS"/>
              <a:cs typeface="Trebuchet MS"/>
            </a:rPr>
            <a:t>El tiempo </a:t>
          </a:r>
          <a:br>
            <a:rPr lang="es-AR" sz="2200" b="1" smtClean="0">
              <a:solidFill>
                <a:srgbClr val="002060"/>
              </a:solidFill>
              <a:latin typeface="Trebuchet MS"/>
              <a:cs typeface="Trebuchet MS"/>
            </a:rPr>
          </a:br>
          <a:r>
            <a:rPr lang="es-AR" sz="2200" b="1" smtClean="0">
              <a:solidFill>
                <a:srgbClr val="002060"/>
              </a:solidFill>
              <a:latin typeface="Trebuchet MS"/>
              <a:cs typeface="Trebuchet MS"/>
            </a:rPr>
            <a:t>y el espacio</a:t>
          </a:r>
          <a:endParaRPr lang="en-US" sz="2200" b="1">
            <a:solidFill>
              <a:srgbClr val="002060"/>
            </a:solidFill>
            <a:latin typeface="Trebuchet MS"/>
            <a:cs typeface="Trebuchet MS"/>
          </a:endParaRPr>
        </a:p>
      </dgm:t>
    </dgm:pt>
    <dgm:pt modelId="{9486F805-3C30-4E01-84BA-4C60F51FB203}" type="parTrans" cxnId="{A4AAF437-0028-44C8-A684-A41634249F41}">
      <dgm:prSet/>
      <dgm:spPr/>
      <dgm:t>
        <a:bodyPr/>
        <a:lstStyle/>
        <a:p>
          <a:endParaRPr lang="en-US" sz="2000" b="1">
            <a:solidFill>
              <a:srgbClr val="002060"/>
            </a:solidFill>
          </a:endParaRPr>
        </a:p>
      </dgm:t>
    </dgm:pt>
    <dgm:pt modelId="{23503F22-5D5E-4782-82AF-FC945680CDE3}" type="sibTrans" cxnId="{A4AAF437-0028-44C8-A684-A41634249F41}">
      <dgm:prSet/>
      <dgm:spPr/>
      <dgm:t>
        <a:bodyPr/>
        <a:lstStyle/>
        <a:p>
          <a:endParaRPr lang="en-US" sz="2000" b="1">
            <a:solidFill>
              <a:srgbClr val="002060"/>
            </a:solidFill>
          </a:endParaRPr>
        </a:p>
      </dgm:t>
    </dgm:pt>
    <dgm:pt modelId="{2E6ED262-35DF-4314-811B-6EA945AA8953}">
      <dgm:prSet phldrT="[Text]" custT="1"/>
      <dgm:spPr/>
      <dgm:t>
        <a:bodyPr/>
        <a:lstStyle/>
        <a:p>
          <a:r>
            <a:rPr lang="es-AR" sz="2200" b="1" smtClean="0">
              <a:solidFill>
                <a:srgbClr val="002060"/>
              </a:solidFill>
              <a:latin typeface="Trebuchet MS"/>
              <a:cs typeface="Trebuchet MS"/>
            </a:rPr>
            <a:t>Las relaciones interpersonales</a:t>
          </a:r>
          <a:endParaRPr lang="en-US" sz="2200" b="1">
            <a:solidFill>
              <a:srgbClr val="002060"/>
            </a:solidFill>
            <a:latin typeface="Trebuchet MS"/>
            <a:cs typeface="Trebuchet MS"/>
          </a:endParaRPr>
        </a:p>
      </dgm:t>
    </dgm:pt>
    <dgm:pt modelId="{07EC460A-11BE-48A9-A8D9-0A4BF07B4969}" type="parTrans" cxnId="{54BCF8F0-B0A6-45D1-B535-3D61DA265618}">
      <dgm:prSet/>
      <dgm:spPr/>
      <dgm:t>
        <a:bodyPr/>
        <a:lstStyle/>
        <a:p>
          <a:endParaRPr lang="en-US" sz="2000" b="1">
            <a:solidFill>
              <a:srgbClr val="002060"/>
            </a:solidFill>
          </a:endParaRPr>
        </a:p>
      </dgm:t>
    </dgm:pt>
    <dgm:pt modelId="{F80B6388-E96E-4621-A719-BB24E1EBDA4B}" type="sibTrans" cxnId="{54BCF8F0-B0A6-45D1-B535-3D61DA265618}">
      <dgm:prSet/>
      <dgm:spPr/>
      <dgm:t>
        <a:bodyPr/>
        <a:lstStyle/>
        <a:p>
          <a:endParaRPr lang="en-US" sz="2000" b="1">
            <a:solidFill>
              <a:srgbClr val="002060"/>
            </a:solidFill>
          </a:endParaRPr>
        </a:p>
      </dgm:t>
    </dgm:pt>
    <dgm:pt modelId="{65AFBD5F-7983-4F42-A2B5-879E854DB2BC}">
      <dgm:prSet phldrT="[Text]" custT="1"/>
      <dgm:spPr/>
      <dgm:t>
        <a:bodyPr/>
        <a:lstStyle/>
        <a:p>
          <a:r>
            <a:rPr lang="es-AR" sz="2200" b="1" smtClean="0">
              <a:solidFill>
                <a:srgbClr val="002060"/>
              </a:solidFill>
              <a:latin typeface="Trebuchet MS"/>
              <a:cs typeface="Trebuchet MS"/>
            </a:rPr>
            <a:t>La dualidad </a:t>
          </a:r>
          <a:br>
            <a:rPr lang="es-AR" sz="2200" b="1" smtClean="0">
              <a:solidFill>
                <a:srgbClr val="002060"/>
              </a:solidFill>
              <a:latin typeface="Trebuchet MS"/>
              <a:cs typeface="Trebuchet MS"/>
            </a:rPr>
          </a:br>
          <a:r>
            <a:rPr lang="es-AR" sz="2200" b="1" smtClean="0">
              <a:solidFill>
                <a:srgbClr val="002060"/>
              </a:solidFill>
              <a:latin typeface="Trebuchet MS"/>
              <a:cs typeface="Trebuchet MS"/>
            </a:rPr>
            <a:t>del ser</a:t>
          </a:r>
          <a:endParaRPr lang="en-US" sz="2200" b="1">
            <a:solidFill>
              <a:srgbClr val="002060"/>
            </a:solidFill>
            <a:latin typeface="Trebuchet MS"/>
            <a:cs typeface="Trebuchet MS"/>
          </a:endParaRPr>
        </a:p>
      </dgm:t>
    </dgm:pt>
    <dgm:pt modelId="{D304016D-1C63-4F53-84C7-E84597EA8E5F}" type="parTrans" cxnId="{72763521-A730-477D-9225-1A91012E66D6}">
      <dgm:prSet/>
      <dgm:spPr/>
      <dgm:t>
        <a:bodyPr/>
        <a:lstStyle/>
        <a:p>
          <a:endParaRPr lang="en-US" sz="2000" b="1">
            <a:solidFill>
              <a:srgbClr val="002060"/>
            </a:solidFill>
          </a:endParaRPr>
        </a:p>
      </dgm:t>
    </dgm:pt>
    <dgm:pt modelId="{224EEC06-9D40-4391-AE5B-1F200F77A64F}" type="sibTrans" cxnId="{72763521-A730-477D-9225-1A91012E66D6}">
      <dgm:prSet/>
      <dgm:spPr/>
      <dgm:t>
        <a:bodyPr/>
        <a:lstStyle/>
        <a:p>
          <a:endParaRPr lang="en-US" sz="2000" b="1">
            <a:solidFill>
              <a:srgbClr val="002060"/>
            </a:solidFill>
          </a:endParaRPr>
        </a:p>
      </dgm:t>
    </dgm:pt>
    <dgm:pt modelId="{77BFE6C7-FF84-4BAC-A277-08CCE8506D2E}">
      <dgm:prSet custT="1"/>
      <dgm:spPr/>
      <dgm:t>
        <a:bodyPr/>
        <a:lstStyle/>
        <a:p>
          <a:r>
            <a:rPr lang="en-US" sz="2200" b="1" smtClean="0">
              <a:solidFill>
                <a:srgbClr val="002060"/>
              </a:solidFill>
              <a:latin typeface="Trebuchet MS"/>
              <a:cs typeface="Trebuchet MS"/>
            </a:rPr>
            <a:t>La </a:t>
          </a:r>
          <a:r>
            <a:rPr lang="en-US" sz="2200" b="1" err="1" smtClean="0">
              <a:solidFill>
                <a:srgbClr val="002060"/>
              </a:solidFill>
              <a:latin typeface="Trebuchet MS"/>
              <a:cs typeface="Trebuchet MS"/>
            </a:rPr>
            <a:t>creaci</a:t>
          </a:r>
          <a:r>
            <a:rPr lang="es-AR" sz="2200" b="1" smtClean="0">
              <a:solidFill>
                <a:srgbClr val="002060"/>
              </a:solidFill>
              <a:latin typeface="Trebuchet MS"/>
              <a:cs typeface="Trebuchet MS"/>
            </a:rPr>
            <a:t>ó</a:t>
          </a:r>
          <a:r>
            <a:rPr lang="en-US" sz="2200" b="1" smtClean="0">
              <a:solidFill>
                <a:srgbClr val="002060"/>
              </a:solidFill>
              <a:latin typeface="Trebuchet MS"/>
              <a:cs typeface="Trebuchet MS"/>
            </a:rPr>
            <a:t>n </a:t>
          </a:r>
          <a:r>
            <a:rPr lang="en-US" sz="2200" b="1" err="1" smtClean="0">
              <a:solidFill>
                <a:srgbClr val="002060"/>
              </a:solidFill>
              <a:latin typeface="Trebuchet MS"/>
              <a:cs typeface="Trebuchet MS"/>
            </a:rPr>
            <a:t>literaria</a:t>
          </a:r>
          <a:endParaRPr lang="en-US" sz="2200" b="1" smtClean="0">
            <a:solidFill>
              <a:srgbClr val="002060"/>
            </a:solidFill>
            <a:latin typeface="Trebuchet MS"/>
            <a:cs typeface="Trebuchet MS"/>
          </a:endParaRPr>
        </a:p>
      </dgm:t>
    </dgm:pt>
    <dgm:pt modelId="{412600B2-C915-4F60-B10C-B311843F9A8E}" type="parTrans" cxnId="{EF357886-8ADF-485F-9EC5-CE76300648D4}">
      <dgm:prSet/>
      <dgm:spPr/>
      <dgm:t>
        <a:bodyPr/>
        <a:lstStyle/>
        <a:p>
          <a:endParaRPr lang="en-US"/>
        </a:p>
      </dgm:t>
    </dgm:pt>
    <dgm:pt modelId="{66D44A88-91DB-4E3C-B9E5-5E4EFDE6A112}" type="sibTrans" cxnId="{EF357886-8ADF-485F-9EC5-CE76300648D4}">
      <dgm:prSet/>
      <dgm:spPr/>
      <dgm:t>
        <a:bodyPr/>
        <a:lstStyle/>
        <a:p>
          <a:endParaRPr lang="en-US"/>
        </a:p>
      </dgm:t>
    </dgm:pt>
    <dgm:pt modelId="{A45EDA95-FCE7-424A-863C-C735E83B2CEE}" type="pres">
      <dgm:prSet presAssocID="{9850F0FD-B90E-4B17-B426-1A04CE42ABE1}" presName="compositeShape" presStyleCnt="0">
        <dgm:presLayoutVars>
          <dgm:chMax val="7"/>
          <dgm:dir/>
          <dgm:resizeHandles val="exact"/>
        </dgm:presLayoutVars>
      </dgm:prSet>
      <dgm:spPr/>
      <dgm:t>
        <a:bodyPr/>
        <a:lstStyle/>
        <a:p>
          <a:endParaRPr lang="en-US"/>
        </a:p>
      </dgm:t>
    </dgm:pt>
    <dgm:pt modelId="{C18DA206-F0AA-4463-8D6B-FEB9D4248D56}" type="pres">
      <dgm:prSet presAssocID="{FF2B53B5-65F2-4559-AD19-5BD1661D588B}" presName="circ1" presStyleLbl="vennNode1" presStyleIdx="0" presStyleCnt="6"/>
      <dgm:spPr/>
    </dgm:pt>
    <dgm:pt modelId="{AAD27B78-EFCA-4086-B15F-D86DB28A2952}" type="pres">
      <dgm:prSet presAssocID="{FF2B53B5-65F2-4559-AD19-5BD1661D588B}" presName="circ1Tx" presStyleLbl="revTx" presStyleIdx="0" presStyleCnt="0" custScaleX="120711" custLinFactNeighborX="3118" custLinFactNeighborY="5386">
        <dgm:presLayoutVars>
          <dgm:chMax val="0"/>
          <dgm:chPref val="0"/>
          <dgm:bulletEnabled val="1"/>
        </dgm:presLayoutVars>
      </dgm:prSet>
      <dgm:spPr/>
      <dgm:t>
        <a:bodyPr/>
        <a:lstStyle/>
        <a:p>
          <a:endParaRPr lang="en-US"/>
        </a:p>
      </dgm:t>
    </dgm:pt>
    <dgm:pt modelId="{63AEBC33-0535-495B-8D92-FC5994F9AF35}" type="pres">
      <dgm:prSet presAssocID="{426B0CAC-880B-4CF3-ABEB-2717C2E698B5}" presName="circ2" presStyleLbl="vennNode1" presStyleIdx="1" presStyleCnt="6"/>
      <dgm:spPr/>
    </dgm:pt>
    <dgm:pt modelId="{17E50EB1-E47E-463D-837F-8DDF1EB6F87F}" type="pres">
      <dgm:prSet presAssocID="{426B0CAC-880B-4CF3-ABEB-2717C2E698B5}" presName="circ2Tx" presStyleLbl="revTx" presStyleIdx="0" presStyleCnt="0" custScaleX="135863" custScaleY="140058" custLinFactNeighborX="21042" custLinFactNeighborY="4359">
        <dgm:presLayoutVars>
          <dgm:chMax val="0"/>
          <dgm:chPref val="0"/>
          <dgm:bulletEnabled val="1"/>
        </dgm:presLayoutVars>
      </dgm:prSet>
      <dgm:spPr/>
      <dgm:t>
        <a:bodyPr/>
        <a:lstStyle/>
        <a:p>
          <a:endParaRPr lang="en-US"/>
        </a:p>
      </dgm:t>
    </dgm:pt>
    <dgm:pt modelId="{1EDABD55-1E84-4897-A951-4D8CCCA7DBF7}" type="pres">
      <dgm:prSet presAssocID="{FBFE079D-A5B4-4083-B296-C4F9D6DC6BB8}" presName="circ3" presStyleLbl="vennNode1" presStyleIdx="2" presStyleCnt="6"/>
      <dgm:spPr/>
    </dgm:pt>
    <dgm:pt modelId="{7090C6CF-EC91-4D16-8E96-D4879633C0DF}" type="pres">
      <dgm:prSet presAssocID="{FBFE079D-A5B4-4083-B296-C4F9D6DC6BB8}" presName="circ3Tx" presStyleLbl="revTx" presStyleIdx="0" presStyleCnt="0" custScaleX="108614" custLinFactNeighborX="18546" custLinFactNeighborY="-2955">
        <dgm:presLayoutVars>
          <dgm:chMax val="0"/>
          <dgm:chPref val="0"/>
          <dgm:bulletEnabled val="1"/>
        </dgm:presLayoutVars>
      </dgm:prSet>
      <dgm:spPr/>
      <dgm:t>
        <a:bodyPr/>
        <a:lstStyle/>
        <a:p>
          <a:endParaRPr lang="en-US"/>
        </a:p>
      </dgm:t>
    </dgm:pt>
    <dgm:pt modelId="{F744163C-70D2-40BC-BF79-7294BA3545B7}" type="pres">
      <dgm:prSet presAssocID="{77BFE6C7-FF84-4BAC-A277-08CCE8506D2E}" presName="circ4" presStyleLbl="vennNode1" presStyleIdx="3" presStyleCnt="6"/>
      <dgm:spPr/>
    </dgm:pt>
    <dgm:pt modelId="{E311DD68-1E3B-4C4F-870D-0FEB2E5581DE}" type="pres">
      <dgm:prSet presAssocID="{77BFE6C7-FF84-4BAC-A277-08CCE8506D2E}" presName="circ4Tx" presStyleLbl="revTx" presStyleIdx="0" presStyleCnt="0">
        <dgm:presLayoutVars>
          <dgm:chMax val="0"/>
          <dgm:chPref val="0"/>
          <dgm:bulletEnabled val="1"/>
        </dgm:presLayoutVars>
      </dgm:prSet>
      <dgm:spPr/>
      <dgm:t>
        <a:bodyPr/>
        <a:lstStyle/>
        <a:p>
          <a:endParaRPr lang="en-US"/>
        </a:p>
      </dgm:t>
    </dgm:pt>
    <dgm:pt modelId="{FE21B829-710A-4911-B0CA-07AF0C2265FF}" type="pres">
      <dgm:prSet presAssocID="{2E6ED262-35DF-4314-811B-6EA945AA8953}" presName="circ5" presStyleLbl="vennNode1" presStyleIdx="4" presStyleCnt="6"/>
      <dgm:spPr/>
    </dgm:pt>
    <dgm:pt modelId="{16C5DC16-CF14-4E94-B954-40CA1A343562}" type="pres">
      <dgm:prSet presAssocID="{2E6ED262-35DF-4314-811B-6EA945AA8953}" presName="circ5Tx" presStyleLbl="revTx" presStyleIdx="0" presStyleCnt="0" custScaleX="149080" custLinFactNeighborX="-14553">
        <dgm:presLayoutVars>
          <dgm:chMax val="0"/>
          <dgm:chPref val="0"/>
          <dgm:bulletEnabled val="1"/>
        </dgm:presLayoutVars>
      </dgm:prSet>
      <dgm:spPr/>
      <dgm:t>
        <a:bodyPr/>
        <a:lstStyle/>
        <a:p>
          <a:endParaRPr lang="en-US"/>
        </a:p>
      </dgm:t>
    </dgm:pt>
    <dgm:pt modelId="{4E7FA2DA-9525-4BC2-8073-3FE3F6E72340}" type="pres">
      <dgm:prSet presAssocID="{65AFBD5F-7983-4F42-A2B5-879E854DB2BC}" presName="circ6" presStyleLbl="vennNode1" presStyleIdx="5" presStyleCnt="6"/>
      <dgm:spPr/>
    </dgm:pt>
    <dgm:pt modelId="{08D15C82-ED71-486C-A340-F42F67B790E2}" type="pres">
      <dgm:prSet presAssocID="{65AFBD5F-7983-4F42-A2B5-879E854DB2BC}" presName="circ6Tx" presStyleLbl="revTx" presStyleIdx="0" presStyleCnt="0" custLinFactNeighborX="-15939" custLinFactNeighborY="1970">
        <dgm:presLayoutVars>
          <dgm:chMax val="0"/>
          <dgm:chPref val="0"/>
          <dgm:bulletEnabled val="1"/>
        </dgm:presLayoutVars>
      </dgm:prSet>
      <dgm:spPr/>
      <dgm:t>
        <a:bodyPr/>
        <a:lstStyle/>
        <a:p>
          <a:endParaRPr lang="en-US"/>
        </a:p>
      </dgm:t>
    </dgm:pt>
  </dgm:ptLst>
  <dgm:cxnLst>
    <dgm:cxn modelId="{EF357886-8ADF-485F-9EC5-CE76300648D4}" srcId="{9850F0FD-B90E-4B17-B426-1A04CE42ABE1}" destId="{77BFE6C7-FF84-4BAC-A277-08CCE8506D2E}" srcOrd="3" destOrd="0" parTransId="{412600B2-C915-4F60-B10C-B311843F9A8E}" sibTransId="{66D44A88-91DB-4E3C-B9E5-5E4EFDE6A112}"/>
    <dgm:cxn modelId="{72763521-A730-477D-9225-1A91012E66D6}" srcId="{9850F0FD-B90E-4B17-B426-1A04CE42ABE1}" destId="{65AFBD5F-7983-4F42-A2B5-879E854DB2BC}" srcOrd="5" destOrd="0" parTransId="{D304016D-1C63-4F53-84C7-E84597EA8E5F}" sibTransId="{224EEC06-9D40-4391-AE5B-1F200F77A64F}"/>
    <dgm:cxn modelId="{E7D7E449-1646-401B-8816-F68A5BD18E25}" srcId="{9850F0FD-B90E-4B17-B426-1A04CE42ABE1}" destId="{FF2B53B5-65F2-4559-AD19-5BD1661D588B}" srcOrd="0" destOrd="0" parTransId="{064F8337-742D-4D6E-902F-F1DB282A8E8A}" sibTransId="{A05844E7-E4E8-4FE2-B76D-64FE2CEF3AC9}"/>
    <dgm:cxn modelId="{A4AAF437-0028-44C8-A684-A41634249F41}" srcId="{9850F0FD-B90E-4B17-B426-1A04CE42ABE1}" destId="{FBFE079D-A5B4-4083-B296-C4F9D6DC6BB8}" srcOrd="2" destOrd="0" parTransId="{9486F805-3C30-4E01-84BA-4C60F51FB203}" sibTransId="{23503F22-5D5E-4782-82AF-FC945680CDE3}"/>
    <dgm:cxn modelId="{64EBD4D2-DDF2-461D-A55D-5395D479F773}" type="presOf" srcId="{426B0CAC-880B-4CF3-ABEB-2717C2E698B5}" destId="{17E50EB1-E47E-463D-837F-8DDF1EB6F87F}" srcOrd="0" destOrd="0" presId="urn:microsoft.com/office/officeart/2005/8/layout/venn1"/>
    <dgm:cxn modelId="{D7E1029A-B663-47FB-B4BA-C24D63CFA8AF}" type="presOf" srcId="{FF2B53B5-65F2-4559-AD19-5BD1661D588B}" destId="{AAD27B78-EFCA-4086-B15F-D86DB28A2952}" srcOrd="0" destOrd="0" presId="urn:microsoft.com/office/officeart/2005/8/layout/venn1"/>
    <dgm:cxn modelId="{43ECF644-F913-49F4-AB82-E82B448B62F8}" type="presOf" srcId="{FBFE079D-A5B4-4083-B296-C4F9D6DC6BB8}" destId="{7090C6CF-EC91-4D16-8E96-D4879633C0DF}" srcOrd="0" destOrd="0" presId="urn:microsoft.com/office/officeart/2005/8/layout/venn1"/>
    <dgm:cxn modelId="{E2FC8843-A662-484B-B95E-66F985DF43A2}" type="presOf" srcId="{9850F0FD-B90E-4B17-B426-1A04CE42ABE1}" destId="{A45EDA95-FCE7-424A-863C-C735E83B2CEE}" srcOrd="0" destOrd="0" presId="urn:microsoft.com/office/officeart/2005/8/layout/venn1"/>
    <dgm:cxn modelId="{0DB8DF0D-3DA2-4175-AFB8-83F72C2B455F}" type="presOf" srcId="{77BFE6C7-FF84-4BAC-A277-08CCE8506D2E}" destId="{E311DD68-1E3B-4C4F-870D-0FEB2E5581DE}" srcOrd="0" destOrd="0" presId="urn:microsoft.com/office/officeart/2005/8/layout/venn1"/>
    <dgm:cxn modelId="{AFF22CF9-E826-4A70-AF93-39BAC42E73D4}" type="presOf" srcId="{2E6ED262-35DF-4314-811B-6EA945AA8953}" destId="{16C5DC16-CF14-4E94-B954-40CA1A343562}" srcOrd="0" destOrd="0" presId="urn:microsoft.com/office/officeart/2005/8/layout/venn1"/>
    <dgm:cxn modelId="{0084BD35-8997-4200-AF5F-90F04D1A2352}" type="presOf" srcId="{65AFBD5F-7983-4F42-A2B5-879E854DB2BC}" destId="{08D15C82-ED71-486C-A340-F42F67B790E2}" srcOrd="0" destOrd="0" presId="urn:microsoft.com/office/officeart/2005/8/layout/venn1"/>
    <dgm:cxn modelId="{8F606CEA-D191-49FC-9581-A5F9284F24A1}" srcId="{9850F0FD-B90E-4B17-B426-1A04CE42ABE1}" destId="{426B0CAC-880B-4CF3-ABEB-2717C2E698B5}" srcOrd="1" destOrd="0" parTransId="{CD952F93-88CA-4F22-8EB4-5AEC20382F7B}" sibTransId="{44D0F52E-C323-481D-A754-8EE8A7EC2292}"/>
    <dgm:cxn modelId="{54BCF8F0-B0A6-45D1-B535-3D61DA265618}" srcId="{9850F0FD-B90E-4B17-B426-1A04CE42ABE1}" destId="{2E6ED262-35DF-4314-811B-6EA945AA8953}" srcOrd="4" destOrd="0" parTransId="{07EC460A-11BE-48A9-A8D9-0A4BF07B4969}" sibTransId="{F80B6388-E96E-4621-A719-BB24E1EBDA4B}"/>
    <dgm:cxn modelId="{ED9F0F1D-7CEA-41A7-9304-88529B066090}" type="presParOf" srcId="{A45EDA95-FCE7-424A-863C-C735E83B2CEE}" destId="{C18DA206-F0AA-4463-8D6B-FEB9D4248D56}" srcOrd="0" destOrd="0" presId="urn:microsoft.com/office/officeart/2005/8/layout/venn1"/>
    <dgm:cxn modelId="{400B5B0F-BC11-4AED-8216-3637E8C06718}" type="presParOf" srcId="{A45EDA95-FCE7-424A-863C-C735E83B2CEE}" destId="{AAD27B78-EFCA-4086-B15F-D86DB28A2952}" srcOrd="1" destOrd="0" presId="urn:microsoft.com/office/officeart/2005/8/layout/venn1"/>
    <dgm:cxn modelId="{CA8889CE-ECDC-4C98-925E-89DACC9A1BD4}" type="presParOf" srcId="{A45EDA95-FCE7-424A-863C-C735E83B2CEE}" destId="{63AEBC33-0535-495B-8D92-FC5994F9AF35}" srcOrd="2" destOrd="0" presId="urn:microsoft.com/office/officeart/2005/8/layout/venn1"/>
    <dgm:cxn modelId="{3D27AA71-A624-40CD-A2F9-5C5F76F4B17C}" type="presParOf" srcId="{A45EDA95-FCE7-424A-863C-C735E83B2CEE}" destId="{17E50EB1-E47E-463D-837F-8DDF1EB6F87F}" srcOrd="3" destOrd="0" presId="urn:microsoft.com/office/officeart/2005/8/layout/venn1"/>
    <dgm:cxn modelId="{274826E1-2079-4FB0-9FB4-2EA490CDA656}" type="presParOf" srcId="{A45EDA95-FCE7-424A-863C-C735E83B2CEE}" destId="{1EDABD55-1E84-4897-A951-4D8CCCA7DBF7}" srcOrd="4" destOrd="0" presId="urn:microsoft.com/office/officeart/2005/8/layout/venn1"/>
    <dgm:cxn modelId="{196860C3-C551-4665-859F-CA57B7AE4F51}" type="presParOf" srcId="{A45EDA95-FCE7-424A-863C-C735E83B2CEE}" destId="{7090C6CF-EC91-4D16-8E96-D4879633C0DF}" srcOrd="5" destOrd="0" presId="urn:microsoft.com/office/officeart/2005/8/layout/venn1"/>
    <dgm:cxn modelId="{DCF089B8-7D32-4A3B-9C7D-4551F0D07A5D}" type="presParOf" srcId="{A45EDA95-FCE7-424A-863C-C735E83B2CEE}" destId="{F744163C-70D2-40BC-BF79-7294BA3545B7}" srcOrd="6" destOrd="0" presId="urn:microsoft.com/office/officeart/2005/8/layout/venn1"/>
    <dgm:cxn modelId="{2B812F91-0C3E-494E-9AFC-A7951D3859CA}" type="presParOf" srcId="{A45EDA95-FCE7-424A-863C-C735E83B2CEE}" destId="{E311DD68-1E3B-4C4F-870D-0FEB2E5581DE}" srcOrd="7" destOrd="0" presId="urn:microsoft.com/office/officeart/2005/8/layout/venn1"/>
    <dgm:cxn modelId="{BB866520-7921-4690-8D31-FBE78D3B6E66}" type="presParOf" srcId="{A45EDA95-FCE7-424A-863C-C735E83B2CEE}" destId="{FE21B829-710A-4911-B0CA-07AF0C2265FF}" srcOrd="8" destOrd="0" presId="urn:microsoft.com/office/officeart/2005/8/layout/venn1"/>
    <dgm:cxn modelId="{61DFFF37-6D4D-4C7F-B2D1-345D51A02E5D}" type="presParOf" srcId="{A45EDA95-FCE7-424A-863C-C735E83B2CEE}" destId="{16C5DC16-CF14-4E94-B954-40CA1A343562}" srcOrd="9" destOrd="0" presId="urn:microsoft.com/office/officeart/2005/8/layout/venn1"/>
    <dgm:cxn modelId="{83688C9F-33CA-425C-A653-80013B771A5A}" type="presParOf" srcId="{A45EDA95-FCE7-424A-863C-C735E83B2CEE}" destId="{4E7FA2DA-9525-4BC2-8073-3FE3F6E72340}" srcOrd="10" destOrd="0" presId="urn:microsoft.com/office/officeart/2005/8/layout/venn1"/>
    <dgm:cxn modelId="{0B94ECD8-CAC9-4160-AC82-CB6D4586216A}" type="presParOf" srcId="{A45EDA95-FCE7-424A-863C-C735E83B2CEE}" destId="{08D15C82-ED71-486C-A340-F42F67B790E2}" srcOrd="11"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748BCD3-5794-4DF8-AADF-6ECB22BFD8B3}" type="datetimeFigureOut">
              <a:rPr lang="en-US" smtClean="0"/>
              <a:t>8/21/2014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3AC6E1-A839-4E5B-A606-103C26C61E2E}" type="slidenum">
              <a:rPr lang="en-US" smtClean="0"/>
              <a:t>‹#›</a:t>
            </a:fld>
            <a:endParaRPr lang="en-US"/>
          </a:p>
        </p:txBody>
      </p:sp>
    </p:spTree>
    <p:extLst>
      <p:ext uri="{BB962C8B-B14F-4D97-AF65-F5344CB8AC3E}">
        <p14:creationId xmlns:p14="http://schemas.microsoft.com/office/powerpoint/2010/main" val="414105231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915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smtClean="0">
                <a:latin typeface="Trebuchet MS" panose="020B0603020202020204" pitchFamily="34" charset="0"/>
                <a:ea typeface="ＭＳ Ｐゴシック" panose="020B0600070205080204" pitchFamily="34" charset="-128"/>
              </a:rPr>
              <a:t>In the example on this slide, you can see how Achievement Level Descriptions define student performance on a gradient. To consider this description in context, imagine a student is writing an analytical essay.  According to this description, in an excellent composition, the student would integrate specific, well chosen examples, including references, secondary texts, and brief discussions of historical and cultural contexts. In a fair essay, the student would do somewhat less, elaborating on main points and supporting observations by citing examples, but in a less descriptive way. </a:t>
            </a:r>
          </a:p>
        </p:txBody>
      </p:sp>
      <p:sp>
        <p:nvSpPr>
          <p:cNvPr id="4915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44931D4B-E703-4BDE-AEEC-21D8C413B45E}" type="slidenum">
              <a:rPr lang="en-US">
                <a:latin typeface="Trebuchet MS" panose="020B0603020202020204" pitchFamily="34" charset="0"/>
              </a:rPr>
              <a:pPr eaLnBrk="1" hangingPunct="1"/>
              <a:t>3</a:t>
            </a:fld>
            <a:endParaRPr lang="en-US">
              <a:latin typeface="Trebuchet MS" panose="020B0603020202020204" pitchFamily="34" charset="0"/>
            </a:endParaRPr>
          </a:p>
        </p:txBody>
      </p:sp>
    </p:spTree>
    <p:extLst>
      <p:ext uri="{BB962C8B-B14F-4D97-AF65-F5344CB8AC3E}">
        <p14:creationId xmlns:p14="http://schemas.microsoft.com/office/powerpoint/2010/main" val="1313382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017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spcAft>
                <a:spcPts val="1200"/>
              </a:spcAft>
            </a:pPr>
            <a:r>
              <a:rPr lang="en-US" smtClean="0">
                <a:solidFill>
                  <a:srgbClr val="000000"/>
                </a:solidFill>
                <a:latin typeface="Trebuchet MS" panose="020B0603020202020204" pitchFamily="34" charset="0"/>
                <a:ea typeface="ＭＳ Ｐゴシック" panose="020B0600070205080204" pitchFamily="34" charset="-128"/>
              </a:rPr>
              <a:t>The Curriculum Framework provides a useful resource for grammatical and literary terminology. The lists contain a representative selection of terms used in AP courses, and in college and university courses.</a:t>
            </a:r>
          </a:p>
          <a:p>
            <a:pPr eaLnBrk="1" hangingPunct="1">
              <a:spcBef>
                <a:spcPct val="0"/>
              </a:spcBef>
              <a:spcAft>
                <a:spcPts val="1200"/>
              </a:spcAft>
            </a:pPr>
            <a:r>
              <a:rPr lang="en-US" smtClean="0">
                <a:solidFill>
                  <a:srgbClr val="000000"/>
                </a:solidFill>
                <a:latin typeface="Trebuchet MS" panose="020B0603020202020204" pitchFamily="34" charset="0"/>
                <a:ea typeface="ＭＳ Ｐゴシック" panose="020B0600070205080204" pitchFamily="34" charset="-128"/>
              </a:rPr>
              <a:t>The list is neither prescriptive nor exhaustive, rather it is intended to show the range of terms that would be considered as "fair game" for the AP exam in Spanish Literature and Culture. Teachers may supplement the list as they wish for their own classroom instruction.</a:t>
            </a:r>
          </a:p>
          <a:p>
            <a:pPr eaLnBrk="1" hangingPunct="1">
              <a:spcBef>
                <a:spcPct val="0"/>
              </a:spcBef>
              <a:spcAft>
                <a:spcPts val="1200"/>
              </a:spcAft>
            </a:pPr>
            <a:r>
              <a:rPr lang="en-US" smtClean="0">
                <a:solidFill>
                  <a:srgbClr val="000000"/>
                </a:solidFill>
                <a:latin typeface="Trebuchet MS" panose="020B0603020202020204" pitchFamily="34" charset="0"/>
                <a:ea typeface="ＭＳ Ｐゴシック" panose="020B0600070205080204" pitchFamily="34" charset="-128"/>
              </a:rPr>
              <a:t>Three groups of literary terms represent a general progression in ability to interpret and analyze literary texts. </a:t>
            </a:r>
          </a:p>
          <a:p>
            <a:pPr eaLnBrk="1" hangingPunct="1">
              <a:spcBef>
                <a:spcPct val="0"/>
              </a:spcBef>
              <a:spcAft>
                <a:spcPts val="1200"/>
              </a:spcAft>
            </a:pPr>
            <a:r>
              <a:rPr lang="en-US" smtClean="0">
                <a:solidFill>
                  <a:srgbClr val="000000"/>
                </a:solidFill>
                <a:latin typeface="Trebuchet MS" panose="020B0603020202020204" pitchFamily="34" charset="0"/>
                <a:ea typeface="ＭＳ Ｐゴシック" panose="020B0600070205080204" pitchFamily="34" charset="-128"/>
              </a:rPr>
              <a:t>You can see in the graphic that six categories are contained within each group of terms. They include: </a:t>
            </a:r>
          </a:p>
          <a:p>
            <a:pPr eaLnBrk="1" hangingPunct="1">
              <a:buFontTx/>
              <a:buChar char="•"/>
            </a:pPr>
            <a:r>
              <a:rPr lang="en-US" smtClean="0">
                <a:solidFill>
                  <a:srgbClr val="000000"/>
                </a:solidFill>
                <a:latin typeface="Trebuchet MS" panose="020B0603020202020204" pitchFamily="34" charset="0"/>
                <a:ea typeface="ＭＳ Ｐゴシック" panose="020B0600070205080204" pitchFamily="34" charset="-128"/>
              </a:rPr>
              <a:t> general terms</a:t>
            </a:r>
          </a:p>
          <a:p>
            <a:pPr eaLnBrk="1" hangingPunct="1">
              <a:buFontTx/>
              <a:buChar char="•"/>
            </a:pPr>
            <a:r>
              <a:rPr lang="en-US" smtClean="0">
                <a:solidFill>
                  <a:srgbClr val="000000"/>
                </a:solidFill>
                <a:latin typeface="Trebuchet MS" panose="020B0603020202020204" pitchFamily="34" charset="0"/>
                <a:ea typeface="ＭＳ Ｐゴシック" panose="020B0600070205080204" pitchFamily="34" charset="-128"/>
              </a:rPr>
              <a:t> terms related to narrative genres,</a:t>
            </a:r>
          </a:p>
          <a:p>
            <a:pPr eaLnBrk="1" hangingPunct="1">
              <a:buFontTx/>
              <a:buChar char="•"/>
            </a:pPr>
            <a:r>
              <a:rPr lang="en-US" smtClean="0">
                <a:solidFill>
                  <a:srgbClr val="000000"/>
                </a:solidFill>
                <a:latin typeface="Trebuchet MS" panose="020B0603020202020204" pitchFamily="34" charset="0"/>
                <a:ea typeface="ＭＳ Ｐゴシック" panose="020B0600070205080204" pitchFamily="34" charset="-128"/>
              </a:rPr>
              <a:t> terms related to poetic genres, </a:t>
            </a:r>
          </a:p>
          <a:p>
            <a:pPr eaLnBrk="1" hangingPunct="1">
              <a:buFontTx/>
              <a:buChar char="•"/>
            </a:pPr>
            <a:r>
              <a:rPr lang="en-US" smtClean="0">
                <a:solidFill>
                  <a:srgbClr val="000000"/>
                </a:solidFill>
                <a:latin typeface="Trebuchet MS" panose="020B0603020202020204" pitchFamily="34" charset="0"/>
                <a:ea typeface="ＭＳ Ｐゴシック" panose="020B0600070205080204" pitchFamily="34" charset="-128"/>
              </a:rPr>
              <a:t> terms related to dramatic genres, </a:t>
            </a:r>
          </a:p>
          <a:p>
            <a:pPr eaLnBrk="1" hangingPunct="1">
              <a:buFontTx/>
              <a:buChar char="•"/>
            </a:pPr>
            <a:r>
              <a:rPr lang="en-US" smtClean="0">
                <a:solidFill>
                  <a:srgbClr val="000000"/>
                </a:solidFill>
                <a:latin typeface="Trebuchet MS" panose="020B0603020202020204" pitchFamily="34" charset="0"/>
                <a:ea typeface="ＭＳ Ｐゴシック" panose="020B0600070205080204" pitchFamily="34" charset="-128"/>
              </a:rPr>
              <a:t> rhetorical figures, and </a:t>
            </a:r>
          </a:p>
          <a:p>
            <a:pPr eaLnBrk="1" hangingPunct="1">
              <a:buFontTx/>
              <a:buChar char="•"/>
            </a:pPr>
            <a:r>
              <a:rPr lang="en-US" smtClean="0">
                <a:solidFill>
                  <a:srgbClr val="000000"/>
                </a:solidFill>
                <a:latin typeface="Trebuchet MS" panose="020B0603020202020204" pitchFamily="34" charset="0"/>
                <a:ea typeface="ＭＳ Ｐゴシック" panose="020B0600070205080204" pitchFamily="34" charset="-128"/>
              </a:rPr>
              <a:t> literary historical terms.</a:t>
            </a:r>
          </a:p>
        </p:txBody>
      </p:sp>
      <p:sp>
        <p:nvSpPr>
          <p:cNvPr id="501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E24F054F-1AF1-4F60-987C-FC6041BAEC5C}" type="slidenum">
              <a:rPr lang="en-US">
                <a:latin typeface="Trebuchet MS" panose="020B0603020202020204" pitchFamily="34" charset="0"/>
              </a:rPr>
              <a:pPr eaLnBrk="1" hangingPunct="1"/>
              <a:t>4</a:t>
            </a:fld>
            <a:endParaRPr lang="en-US">
              <a:latin typeface="Trebuchet MS" panose="020B0603020202020204" pitchFamily="34" charset="0"/>
            </a:endParaRPr>
          </a:p>
        </p:txBody>
      </p:sp>
    </p:spTree>
    <p:extLst>
      <p:ext uri="{BB962C8B-B14F-4D97-AF65-F5344CB8AC3E}">
        <p14:creationId xmlns:p14="http://schemas.microsoft.com/office/powerpoint/2010/main" val="50435769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56323" name="Notes Placeholder 2"/>
          <p:cNvSpPr>
            <a:spLocks noGrp="1"/>
          </p:cNvSpPr>
          <p:nvPr>
            <p:ph type="body" idx="1"/>
          </p:nvPr>
        </p:nvSpPr>
        <p:spPr bwMode="auto">
          <a:xfrm>
            <a:off x="750888" y="4421188"/>
            <a:ext cx="5618162" cy="4675187"/>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r>
              <a:rPr lang="en-US" smtClean="0">
                <a:latin typeface="Trebuchet MS" panose="020B0603020202020204" pitchFamily="34" charset="0"/>
                <a:ea typeface="ＭＳ Ｐゴシック" panose="020B0600070205080204" pitchFamily="34" charset="-128"/>
              </a:rPr>
              <a:t>In the chart on this slide, you can see the types of questions that will appear in each section of the AP Spanish Literature and Culture exam. You can also see the number of questions in each section, the weight and the time allotted.</a:t>
            </a:r>
          </a:p>
          <a:p>
            <a:pPr eaLnBrk="1" hangingPunct="1">
              <a:spcBef>
                <a:spcPct val="0"/>
              </a:spcBef>
            </a:pPr>
            <a:endParaRPr lang="en-US" smtClean="0">
              <a:latin typeface="Univers LT Std 45 Light" pitchFamily="34" charset="0"/>
              <a:ea typeface="ＭＳ Ｐゴシック" panose="020B0600070205080204" pitchFamily="34" charset="-128"/>
            </a:endParaRPr>
          </a:p>
        </p:txBody>
      </p:sp>
      <p:sp>
        <p:nvSpPr>
          <p:cNvPr id="563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3313" tIns="46657" rIns="93313" bIns="46657"/>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fld id="{06666709-78E2-4904-873B-D3981E01C6D7}" type="slidenum">
              <a:rPr lang="en-US">
                <a:solidFill>
                  <a:srgbClr val="000000"/>
                </a:solidFill>
                <a:latin typeface="Trebuchet MS" panose="020B0603020202020204" pitchFamily="34" charset="0"/>
              </a:rPr>
              <a:pPr eaLnBrk="1" hangingPunct="1"/>
              <a:t>6</a:t>
            </a:fld>
            <a:endParaRPr lang="en-US">
              <a:solidFill>
                <a:srgbClr val="000000"/>
              </a:solidFill>
              <a:latin typeface="Trebuchet MS" panose="020B0603020202020204" pitchFamily="34" charset="0"/>
            </a:endParaRPr>
          </a:p>
        </p:txBody>
      </p:sp>
    </p:spTree>
    <p:extLst>
      <p:ext uri="{BB962C8B-B14F-4D97-AF65-F5344CB8AC3E}">
        <p14:creationId xmlns:p14="http://schemas.microsoft.com/office/powerpoint/2010/main" val="146180713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B40B6772-5B75-4D35-B12E-C53576781EE7}" type="datetimeFigureOut">
              <a:rPr lang="en-US" smtClean="0"/>
              <a:t>8/21/2014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CC42F-C3F0-4A9F-A488-B92164372370}" type="slidenum">
              <a:rPr lang="en-US" smtClean="0"/>
              <a:t>‹#›</a:t>
            </a:fld>
            <a:endParaRPr lang="en-US"/>
          </a:p>
        </p:txBody>
      </p:sp>
    </p:spTree>
    <p:extLst>
      <p:ext uri="{BB962C8B-B14F-4D97-AF65-F5344CB8AC3E}">
        <p14:creationId xmlns:p14="http://schemas.microsoft.com/office/powerpoint/2010/main" val="270125675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0B6772-5B75-4D35-B12E-C53576781EE7}" type="datetimeFigureOut">
              <a:rPr lang="en-US" smtClean="0"/>
              <a:t>8/21/2014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CC42F-C3F0-4A9F-A488-B92164372370}" type="slidenum">
              <a:rPr lang="en-US" smtClean="0"/>
              <a:t>‹#›</a:t>
            </a:fld>
            <a:endParaRPr lang="en-US"/>
          </a:p>
        </p:txBody>
      </p:sp>
    </p:spTree>
    <p:extLst>
      <p:ext uri="{BB962C8B-B14F-4D97-AF65-F5344CB8AC3E}">
        <p14:creationId xmlns:p14="http://schemas.microsoft.com/office/powerpoint/2010/main" val="2593041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0B6772-5B75-4D35-B12E-C53576781EE7}" type="datetimeFigureOut">
              <a:rPr lang="en-US" smtClean="0"/>
              <a:t>8/21/2014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CC42F-C3F0-4A9F-A488-B92164372370}" type="slidenum">
              <a:rPr lang="en-US" smtClean="0"/>
              <a:t>‹#›</a:t>
            </a:fld>
            <a:endParaRPr lang="en-US"/>
          </a:p>
        </p:txBody>
      </p:sp>
    </p:spTree>
    <p:extLst>
      <p:ext uri="{BB962C8B-B14F-4D97-AF65-F5344CB8AC3E}">
        <p14:creationId xmlns:p14="http://schemas.microsoft.com/office/powerpoint/2010/main" val="28552124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B40B6772-5B75-4D35-B12E-C53576781EE7}" type="datetimeFigureOut">
              <a:rPr lang="en-US" smtClean="0"/>
              <a:t>8/21/2014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CC42F-C3F0-4A9F-A488-B92164372370}" type="slidenum">
              <a:rPr lang="en-US" smtClean="0"/>
              <a:t>‹#›</a:t>
            </a:fld>
            <a:endParaRPr lang="en-US"/>
          </a:p>
        </p:txBody>
      </p:sp>
    </p:spTree>
    <p:extLst>
      <p:ext uri="{BB962C8B-B14F-4D97-AF65-F5344CB8AC3E}">
        <p14:creationId xmlns:p14="http://schemas.microsoft.com/office/powerpoint/2010/main" val="15314139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40B6772-5B75-4D35-B12E-C53576781EE7}" type="datetimeFigureOut">
              <a:rPr lang="en-US" smtClean="0"/>
              <a:t>8/21/2014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03CC42F-C3F0-4A9F-A488-B92164372370}" type="slidenum">
              <a:rPr lang="en-US" smtClean="0"/>
              <a:t>‹#›</a:t>
            </a:fld>
            <a:endParaRPr lang="en-US"/>
          </a:p>
        </p:txBody>
      </p:sp>
    </p:spTree>
    <p:extLst>
      <p:ext uri="{BB962C8B-B14F-4D97-AF65-F5344CB8AC3E}">
        <p14:creationId xmlns:p14="http://schemas.microsoft.com/office/powerpoint/2010/main" val="395819194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B40B6772-5B75-4D35-B12E-C53576781EE7}" type="datetimeFigureOut">
              <a:rPr lang="en-US" smtClean="0"/>
              <a:t>8/21/2014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3CC42F-C3F0-4A9F-A488-B92164372370}" type="slidenum">
              <a:rPr lang="en-US" smtClean="0"/>
              <a:t>‹#›</a:t>
            </a:fld>
            <a:endParaRPr lang="en-US"/>
          </a:p>
        </p:txBody>
      </p:sp>
    </p:spTree>
    <p:extLst>
      <p:ext uri="{BB962C8B-B14F-4D97-AF65-F5344CB8AC3E}">
        <p14:creationId xmlns:p14="http://schemas.microsoft.com/office/powerpoint/2010/main" val="376716501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B40B6772-5B75-4D35-B12E-C53576781EE7}" type="datetimeFigureOut">
              <a:rPr lang="en-US" smtClean="0"/>
              <a:t>8/21/2014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03CC42F-C3F0-4A9F-A488-B92164372370}" type="slidenum">
              <a:rPr lang="en-US" smtClean="0"/>
              <a:t>‹#›</a:t>
            </a:fld>
            <a:endParaRPr lang="en-US"/>
          </a:p>
        </p:txBody>
      </p:sp>
    </p:spTree>
    <p:extLst>
      <p:ext uri="{BB962C8B-B14F-4D97-AF65-F5344CB8AC3E}">
        <p14:creationId xmlns:p14="http://schemas.microsoft.com/office/powerpoint/2010/main" val="2601559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B40B6772-5B75-4D35-B12E-C53576781EE7}" type="datetimeFigureOut">
              <a:rPr lang="en-US" smtClean="0"/>
              <a:t>8/21/2014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03CC42F-C3F0-4A9F-A488-B92164372370}" type="slidenum">
              <a:rPr lang="en-US" smtClean="0"/>
              <a:t>‹#›</a:t>
            </a:fld>
            <a:endParaRPr lang="en-US"/>
          </a:p>
        </p:txBody>
      </p:sp>
    </p:spTree>
    <p:extLst>
      <p:ext uri="{BB962C8B-B14F-4D97-AF65-F5344CB8AC3E}">
        <p14:creationId xmlns:p14="http://schemas.microsoft.com/office/powerpoint/2010/main" val="13611264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40B6772-5B75-4D35-B12E-C53576781EE7}" type="datetimeFigureOut">
              <a:rPr lang="en-US" smtClean="0"/>
              <a:t>8/21/2014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03CC42F-C3F0-4A9F-A488-B92164372370}" type="slidenum">
              <a:rPr lang="en-US" smtClean="0"/>
              <a:t>‹#›</a:t>
            </a:fld>
            <a:endParaRPr lang="en-US"/>
          </a:p>
        </p:txBody>
      </p:sp>
    </p:spTree>
    <p:extLst>
      <p:ext uri="{BB962C8B-B14F-4D97-AF65-F5344CB8AC3E}">
        <p14:creationId xmlns:p14="http://schemas.microsoft.com/office/powerpoint/2010/main" val="28940408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0B6772-5B75-4D35-B12E-C53576781EE7}" type="datetimeFigureOut">
              <a:rPr lang="en-US" smtClean="0"/>
              <a:t>8/21/2014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3CC42F-C3F0-4A9F-A488-B92164372370}" type="slidenum">
              <a:rPr lang="en-US" smtClean="0"/>
              <a:t>‹#›</a:t>
            </a:fld>
            <a:endParaRPr lang="en-US"/>
          </a:p>
        </p:txBody>
      </p:sp>
    </p:spTree>
    <p:extLst>
      <p:ext uri="{BB962C8B-B14F-4D97-AF65-F5344CB8AC3E}">
        <p14:creationId xmlns:p14="http://schemas.microsoft.com/office/powerpoint/2010/main" val="343841441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40B6772-5B75-4D35-B12E-C53576781EE7}" type="datetimeFigureOut">
              <a:rPr lang="en-US" smtClean="0"/>
              <a:t>8/21/2014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03CC42F-C3F0-4A9F-A488-B92164372370}" type="slidenum">
              <a:rPr lang="en-US" smtClean="0"/>
              <a:t>‹#›</a:t>
            </a:fld>
            <a:endParaRPr lang="en-US"/>
          </a:p>
        </p:txBody>
      </p:sp>
    </p:spTree>
    <p:extLst>
      <p:ext uri="{BB962C8B-B14F-4D97-AF65-F5344CB8AC3E}">
        <p14:creationId xmlns:p14="http://schemas.microsoft.com/office/powerpoint/2010/main" val="36939759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40B6772-5B75-4D35-B12E-C53576781EE7}" type="datetimeFigureOut">
              <a:rPr lang="en-US" smtClean="0"/>
              <a:t>8/21/2014</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3CC42F-C3F0-4A9F-A488-B92164372370}" type="slidenum">
              <a:rPr lang="en-US" smtClean="0"/>
              <a:t>‹#›</a:t>
            </a:fld>
            <a:endParaRPr lang="en-US"/>
          </a:p>
        </p:txBody>
      </p:sp>
    </p:spTree>
    <p:extLst>
      <p:ext uri="{BB962C8B-B14F-4D97-AF65-F5344CB8AC3E}">
        <p14:creationId xmlns:p14="http://schemas.microsoft.com/office/powerpoint/2010/main" val="98703789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9701" y="3105835"/>
            <a:ext cx="10380371" cy="2585323"/>
          </a:xfrm>
          <a:prstGeom prst="rect">
            <a:avLst/>
          </a:prstGeom>
        </p:spPr>
        <p:txBody>
          <a:bodyPr wrap="square">
            <a:spAutoFit/>
          </a:bodyPr>
          <a:lstStyle/>
          <a:p>
            <a:r>
              <a:rPr lang="en-US" sz="5400" b="0" dirty="0" smtClean="0">
                <a:latin typeface="Trebuchet MS" panose="020B0603020202020204" pitchFamily="34" charset="0"/>
                <a:ea typeface="ＭＳ Ｐゴシック" panose="020B0600070205080204" pitchFamily="34" charset="-128"/>
                <a:cs typeface="Trebuchet MS" panose="020B0603020202020204" pitchFamily="34" charset="0"/>
              </a:rPr>
              <a:t>AP</a:t>
            </a:r>
            <a:r>
              <a:rPr lang="en-US" sz="5400" b="0" baseline="30000" dirty="0" smtClean="0">
                <a:latin typeface="Trebuchet MS" panose="020B0603020202020204" pitchFamily="34" charset="0"/>
                <a:ea typeface="ＭＳ Ｐゴシック" panose="020B0600070205080204" pitchFamily="34" charset="-128"/>
                <a:cs typeface="Trebuchet MS" panose="020B0603020202020204" pitchFamily="34" charset="0"/>
              </a:rPr>
              <a:t>®</a:t>
            </a:r>
            <a:r>
              <a:rPr lang="en-US" sz="5400" b="0" dirty="0" smtClean="0">
                <a:latin typeface="Trebuchet MS" panose="020B0603020202020204" pitchFamily="34" charset="0"/>
                <a:ea typeface="ＭＳ Ｐゴシック" panose="020B0600070205080204" pitchFamily="34" charset="-128"/>
                <a:cs typeface="Trebuchet MS" panose="020B0603020202020204" pitchFamily="34" charset="0"/>
              </a:rPr>
              <a:t>  Spanish Literature and Culture: </a:t>
            </a:r>
            <a:r>
              <a:rPr lang="en-US" sz="5400" dirty="0">
                <a:latin typeface="Trebuchet MS" panose="020B0603020202020204" pitchFamily="34" charset="0"/>
                <a:ea typeface="ＭＳ Ｐゴシック" panose="020B0600070205080204" pitchFamily="34" charset="-128"/>
                <a:cs typeface="Trebuchet MS" panose="020B0603020202020204" pitchFamily="34" charset="0"/>
              </a:rPr>
              <a:t> </a:t>
            </a:r>
            <a:r>
              <a:rPr lang="en-US" sz="5400" dirty="0" smtClean="0">
                <a:latin typeface="Trebuchet MS" panose="020B0603020202020204" pitchFamily="34" charset="0"/>
                <a:ea typeface="ＭＳ Ｐゴシック" panose="020B0600070205080204" pitchFamily="34" charset="-128"/>
                <a:cs typeface="Trebuchet MS" panose="020B0603020202020204" pitchFamily="34" charset="0"/>
              </a:rPr>
              <a:t>An Overview of the Course</a:t>
            </a:r>
            <a:endParaRPr lang="en-US" sz="5400" dirty="0"/>
          </a:p>
        </p:txBody>
      </p:sp>
    </p:spTree>
    <p:extLst>
      <p:ext uri="{BB962C8B-B14F-4D97-AF65-F5344CB8AC3E}">
        <p14:creationId xmlns:p14="http://schemas.microsoft.com/office/powerpoint/2010/main" val="24648258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What I should Master in Order to Score 5, 4, or 3 in the AP Spanish Literature and Culture Exam</a:t>
            </a:r>
            <a:endParaRPr lang="en-US" dirty="0"/>
          </a:p>
        </p:txBody>
      </p:sp>
      <p:sp>
        <p:nvSpPr>
          <p:cNvPr id="3" name="Subtitle 2"/>
          <p:cNvSpPr>
            <a:spLocks noGrp="1"/>
          </p:cNvSpPr>
          <p:nvPr>
            <p:ph type="subTitle" idx="1"/>
          </p:nvPr>
        </p:nvSpPr>
        <p:spPr/>
        <p:txBody>
          <a:bodyPr/>
          <a:lstStyle/>
          <a:p>
            <a:r>
              <a:rPr lang="en-US" dirty="0" smtClean="0"/>
              <a:t>Professor: Arismendi</a:t>
            </a:r>
            <a:endParaRPr lang="en-US" dirty="0"/>
          </a:p>
        </p:txBody>
      </p:sp>
    </p:spTree>
    <p:extLst>
      <p:ext uri="{BB962C8B-B14F-4D97-AF65-F5344CB8AC3E}">
        <p14:creationId xmlns:p14="http://schemas.microsoft.com/office/powerpoint/2010/main" val="31697185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a:xfrm>
            <a:off x="2667000" y="728664"/>
            <a:ext cx="8001000" cy="642937"/>
          </a:xfrm>
        </p:spPr>
        <p:txBody>
          <a:bodyPr>
            <a:normAutofit fontScale="90000"/>
          </a:bodyPr>
          <a:lstStyle/>
          <a:p>
            <a:pPr>
              <a:defRPr/>
            </a:pPr>
            <a:r>
              <a:rPr lang="en-US" spc="-50">
                <a:latin typeface="Trebuchet MS" charset="0"/>
                <a:ea typeface="Trebuchet MS" charset="0"/>
                <a:cs typeface="Trebuchet MS" charset="0"/>
              </a:rPr>
              <a:t>Achievement Level Descriptions</a:t>
            </a:r>
            <a:br>
              <a:rPr lang="en-US" spc="-50">
                <a:latin typeface="Trebuchet MS" charset="0"/>
                <a:ea typeface="Trebuchet MS" charset="0"/>
                <a:cs typeface="Trebuchet MS" charset="0"/>
              </a:rPr>
            </a:br>
            <a:r>
              <a:rPr lang="en-US" spc="-50">
                <a:latin typeface="Trebuchet MS" charset="0"/>
                <a:ea typeface="Trebuchet MS" charset="0"/>
                <a:cs typeface="Trebuchet MS" charset="0"/>
              </a:rPr>
              <a:t>Example: Presentational Communication</a:t>
            </a:r>
          </a:p>
        </p:txBody>
      </p:sp>
      <p:sp>
        <p:nvSpPr>
          <p:cNvPr id="5" name="Rounded Rectangle 4"/>
          <p:cNvSpPr>
            <a:spLocks noChangeArrowheads="1"/>
          </p:cNvSpPr>
          <p:nvPr/>
        </p:nvSpPr>
        <p:spPr bwMode="auto">
          <a:xfrm>
            <a:off x="1676400" y="2057400"/>
            <a:ext cx="2171700" cy="3835400"/>
          </a:xfrm>
          <a:prstGeom prst="roundRect">
            <a:avLst>
              <a:gd name="adj" fmla="val 9065"/>
            </a:avLst>
          </a:prstGeom>
          <a:gradFill rotWithShape="1">
            <a:gsLst>
              <a:gs pos="0">
                <a:srgbClr val="105580"/>
              </a:gs>
              <a:gs pos="100000">
                <a:srgbClr val="8EB4E3"/>
              </a:gs>
            </a:gsLst>
            <a:lin ang="5400000"/>
          </a:gradFill>
          <a:ln w="9525">
            <a:noFill/>
            <a:round/>
            <a:headEnd/>
            <a:tailEnd/>
          </a:ln>
          <a:effectLst>
            <a:outerShdw dist="35687" dir="5400000" rotWithShape="0">
              <a:srgbClr val="808080">
                <a:alpha val="34998"/>
              </a:srgbClr>
            </a:outerShdw>
          </a:effectLst>
        </p:spPr>
        <p:txBody>
          <a:bodyPr tIns="685800"/>
          <a:lstStyle/>
          <a:p>
            <a:pPr algn="ctr">
              <a:defRPr/>
            </a:pPr>
            <a:r>
              <a:rPr lang="en-US" sz="1600">
                <a:solidFill>
                  <a:schemeClr val="bg1"/>
                </a:solidFill>
                <a:latin typeface="Trebuchet MS" charset="0"/>
                <a:ea typeface="ＭＳ Ｐゴシック" charset="-128"/>
                <a:cs typeface="Times New Roman" charset="0"/>
              </a:rPr>
              <a:t>integrates specific, well chosen textual examples into presentations, including references to secondary texts and brief discussions of historical and cultural contexts</a:t>
            </a:r>
            <a:endParaRPr lang="en-US" sz="1600">
              <a:solidFill>
                <a:schemeClr val="bg1"/>
              </a:solidFill>
              <a:latin typeface="Trebuchet MS" charset="0"/>
              <a:ea typeface="ＭＳ Ｐゴシック" charset="-128"/>
            </a:endParaRPr>
          </a:p>
        </p:txBody>
      </p:sp>
      <p:sp>
        <p:nvSpPr>
          <p:cNvPr id="12" name="Oval 11"/>
          <p:cNvSpPr/>
          <p:nvPr/>
        </p:nvSpPr>
        <p:spPr>
          <a:xfrm>
            <a:off x="2400300" y="1892300"/>
            <a:ext cx="685800" cy="685800"/>
          </a:xfrm>
          <a:prstGeom prst="ellipse">
            <a:avLst/>
          </a:prstGeom>
          <a:gradFill flip="none" rotWithShape="1">
            <a:gsLst>
              <a:gs pos="100000">
                <a:srgbClr val="74C26A"/>
              </a:gs>
              <a:gs pos="0">
                <a:schemeClr val="accent3">
                  <a:lumMod val="20000"/>
                  <a:lumOff val="80000"/>
                </a:schemeClr>
              </a:gs>
            </a:gsLst>
            <a:path path="circle">
              <a:fillToRect l="50000" t="50000" r="50000" b="50000"/>
            </a:path>
            <a:tileRect/>
          </a:gradFill>
          <a:ln w="50800">
            <a:solidFill>
              <a:srgbClr val="57B44A"/>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3200" b="1">
                <a:solidFill>
                  <a:srgbClr val="000000"/>
                </a:solidFill>
                <a:latin typeface="Trebuchet MS"/>
                <a:cs typeface="Trebuchet MS"/>
              </a:rPr>
              <a:t>5</a:t>
            </a:r>
          </a:p>
        </p:txBody>
      </p:sp>
      <p:sp>
        <p:nvSpPr>
          <p:cNvPr id="13" name="Rounded Rectangle 12"/>
          <p:cNvSpPr>
            <a:spLocks noChangeArrowheads="1"/>
          </p:cNvSpPr>
          <p:nvPr/>
        </p:nvSpPr>
        <p:spPr bwMode="auto">
          <a:xfrm>
            <a:off x="3898900" y="2057400"/>
            <a:ext cx="2171700" cy="3835400"/>
          </a:xfrm>
          <a:prstGeom prst="roundRect">
            <a:avLst>
              <a:gd name="adj" fmla="val 9065"/>
            </a:avLst>
          </a:prstGeom>
          <a:gradFill rotWithShape="1">
            <a:gsLst>
              <a:gs pos="0">
                <a:srgbClr val="105580"/>
              </a:gs>
              <a:gs pos="100000">
                <a:srgbClr val="8EB4E3"/>
              </a:gs>
            </a:gsLst>
            <a:lin ang="5400000"/>
          </a:gradFill>
          <a:ln w="9525">
            <a:noFill/>
            <a:round/>
            <a:headEnd/>
            <a:tailEnd/>
          </a:ln>
          <a:effectLst>
            <a:outerShdw dist="35687" dir="5400000" rotWithShape="0">
              <a:srgbClr val="808080">
                <a:alpha val="34998"/>
              </a:srgbClr>
            </a:outerShdw>
          </a:effectLst>
        </p:spPr>
        <p:txBody>
          <a:bodyPr tIns="685800"/>
          <a:lstStyle/>
          <a:p>
            <a:pPr algn="ctr">
              <a:defRPr/>
            </a:pPr>
            <a:r>
              <a:rPr lang="en-US" sz="1600">
                <a:solidFill>
                  <a:srgbClr val="FFFFFF"/>
                </a:solidFill>
                <a:latin typeface="Trebuchet MS" charset="0"/>
                <a:ea typeface="ＭＳ Ｐゴシック" charset="-128"/>
                <a:cs typeface="Times New Roman" charset="0"/>
              </a:rPr>
              <a:t>cites and discusses appropriate textual examples; refers to selected secondary texts and places texts in their historical and cultural contexts</a:t>
            </a:r>
            <a:endParaRPr lang="en-US" sz="1600">
              <a:solidFill>
                <a:srgbClr val="FFFFFF"/>
              </a:solidFill>
              <a:latin typeface="Trebuchet MS" charset="0"/>
              <a:ea typeface="ＭＳ Ｐゴシック" charset="-128"/>
            </a:endParaRPr>
          </a:p>
        </p:txBody>
      </p:sp>
      <p:sp>
        <p:nvSpPr>
          <p:cNvPr id="14" name="Oval 13"/>
          <p:cNvSpPr/>
          <p:nvPr/>
        </p:nvSpPr>
        <p:spPr>
          <a:xfrm>
            <a:off x="4622800" y="1892300"/>
            <a:ext cx="685800" cy="685800"/>
          </a:xfrm>
          <a:prstGeom prst="ellipse">
            <a:avLst/>
          </a:prstGeom>
          <a:gradFill flip="none" rotWithShape="1">
            <a:gsLst>
              <a:gs pos="100000">
                <a:srgbClr val="74C26A"/>
              </a:gs>
              <a:gs pos="0">
                <a:schemeClr val="accent3">
                  <a:lumMod val="20000"/>
                  <a:lumOff val="80000"/>
                </a:schemeClr>
              </a:gs>
            </a:gsLst>
            <a:path path="circle">
              <a:fillToRect l="50000" t="50000" r="50000" b="50000"/>
            </a:path>
            <a:tileRect/>
          </a:gradFill>
          <a:ln w="50800">
            <a:solidFill>
              <a:srgbClr val="57B44A"/>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3200" b="1">
                <a:solidFill>
                  <a:srgbClr val="000000"/>
                </a:solidFill>
                <a:latin typeface="Trebuchet MS"/>
                <a:cs typeface="Trebuchet MS"/>
              </a:rPr>
              <a:t>4</a:t>
            </a:r>
          </a:p>
        </p:txBody>
      </p:sp>
      <p:sp>
        <p:nvSpPr>
          <p:cNvPr id="15" name="Rounded Rectangle 14"/>
          <p:cNvSpPr>
            <a:spLocks noChangeArrowheads="1"/>
          </p:cNvSpPr>
          <p:nvPr/>
        </p:nvSpPr>
        <p:spPr bwMode="auto">
          <a:xfrm>
            <a:off x="6121400" y="2057400"/>
            <a:ext cx="2171700" cy="3835400"/>
          </a:xfrm>
          <a:prstGeom prst="roundRect">
            <a:avLst>
              <a:gd name="adj" fmla="val 9065"/>
            </a:avLst>
          </a:prstGeom>
          <a:gradFill rotWithShape="1">
            <a:gsLst>
              <a:gs pos="0">
                <a:srgbClr val="105580"/>
              </a:gs>
              <a:gs pos="100000">
                <a:srgbClr val="8EB4E3"/>
              </a:gs>
            </a:gsLst>
            <a:lin ang="5400000"/>
          </a:gradFill>
          <a:ln w="9525">
            <a:noFill/>
            <a:round/>
            <a:headEnd/>
            <a:tailEnd/>
          </a:ln>
          <a:effectLst>
            <a:outerShdw dist="35687" dir="5400000" rotWithShape="0">
              <a:srgbClr val="808080">
                <a:alpha val="34998"/>
              </a:srgbClr>
            </a:outerShdw>
          </a:effectLst>
        </p:spPr>
        <p:txBody>
          <a:bodyPr tIns="685800"/>
          <a:lstStyle/>
          <a:p>
            <a:pPr algn="ctr">
              <a:defRPr/>
            </a:pPr>
            <a:r>
              <a:rPr lang="en-US" sz="1600">
                <a:solidFill>
                  <a:srgbClr val="FFFFFF"/>
                </a:solidFill>
                <a:latin typeface="Trebuchet MS" charset="0"/>
                <a:ea typeface="ＭＳ Ｐゴシック" charset="-128"/>
                <a:cs typeface="Times New Roman" charset="0"/>
              </a:rPr>
              <a:t>elaborates on main points and supports observations by citing examples, but these examples may not always be well described</a:t>
            </a:r>
            <a:endParaRPr lang="en-US" sz="1600">
              <a:solidFill>
                <a:srgbClr val="FFFFFF"/>
              </a:solidFill>
              <a:latin typeface="Trebuchet MS" charset="0"/>
              <a:ea typeface="ＭＳ Ｐゴシック" charset="-128"/>
            </a:endParaRPr>
          </a:p>
        </p:txBody>
      </p:sp>
      <p:sp>
        <p:nvSpPr>
          <p:cNvPr id="16" name="Oval 15"/>
          <p:cNvSpPr/>
          <p:nvPr/>
        </p:nvSpPr>
        <p:spPr>
          <a:xfrm>
            <a:off x="6845300" y="1892300"/>
            <a:ext cx="685800" cy="685800"/>
          </a:xfrm>
          <a:prstGeom prst="ellipse">
            <a:avLst/>
          </a:prstGeom>
          <a:gradFill flip="none" rotWithShape="1">
            <a:gsLst>
              <a:gs pos="100000">
                <a:srgbClr val="74C26A"/>
              </a:gs>
              <a:gs pos="0">
                <a:schemeClr val="accent3">
                  <a:lumMod val="20000"/>
                  <a:lumOff val="80000"/>
                </a:schemeClr>
              </a:gs>
            </a:gsLst>
            <a:path path="circle">
              <a:fillToRect l="50000" t="50000" r="50000" b="50000"/>
            </a:path>
            <a:tileRect/>
          </a:gradFill>
          <a:ln w="50800">
            <a:solidFill>
              <a:srgbClr val="57B44A"/>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3200" b="1">
                <a:solidFill>
                  <a:srgbClr val="000000"/>
                </a:solidFill>
                <a:latin typeface="Trebuchet MS"/>
                <a:cs typeface="Trebuchet MS"/>
              </a:rPr>
              <a:t>3</a:t>
            </a:r>
          </a:p>
        </p:txBody>
      </p:sp>
      <p:sp>
        <p:nvSpPr>
          <p:cNvPr id="17" name="Rounded Rectangle 16"/>
          <p:cNvSpPr>
            <a:spLocks noChangeArrowheads="1"/>
          </p:cNvSpPr>
          <p:nvPr/>
        </p:nvSpPr>
        <p:spPr bwMode="auto">
          <a:xfrm>
            <a:off x="8343900" y="2057400"/>
            <a:ext cx="2171700" cy="3835400"/>
          </a:xfrm>
          <a:prstGeom prst="roundRect">
            <a:avLst>
              <a:gd name="adj" fmla="val 9065"/>
            </a:avLst>
          </a:prstGeom>
          <a:gradFill rotWithShape="1">
            <a:gsLst>
              <a:gs pos="0">
                <a:srgbClr val="105580"/>
              </a:gs>
              <a:gs pos="100000">
                <a:srgbClr val="8EB4E3"/>
              </a:gs>
            </a:gsLst>
            <a:lin ang="5400000"/>
          </a:gradFill>
          <a:ln w="9525">
            <a:noFill/>
            <a:round/>
            <a:headEnd/>
            <a:tailEnd/>
          </a:ln>
          <a:effectLst>
            <a:outerShdw dist="35687" dir="5400000" rotWithShape="0">
              <a:srgbClr val="808080">
                <a:alpha val="34998"/>
              </a:srgbClr>
            </a:outerShdw>
          </a:effectLst>
        </p:spPr>
        <p:txBody>
          <a:bodyPr tIns="685800"/>
          <a:lstStyle/>
          <a:p>
            <a:pPr algn="ctr">
              <a:defRPr/>
            </a:pPr>
            <a:r>
              <a:rPr lang="en-US" sz="1600">
                <a:solidFill>
                  <a:srgbClr val="FFFFFF"/>
                </a:solidFill>
                <a:latin typeface="Trebuchet MS" charset="0"/>
                <a:ea typeface="ＭＳ Ｐゴシック" charset="-128"/>
                <a:cs typeface="Times New Roman" charset="0"/>
              </a:rPr>
              <a:t>presents main points and some details about the topic, but mostly summarizes plot and is unable to support an argument with textual examples</a:t>
            </a:r>
            <a:endParaRPr lang="en-US" sz="1600">
              <a:solidFill>
                <a:srgbClr val="FFFFFF"/>
              </a:solidFill>
              <a:latin typeface="Trebuchet MS" charset="0"/>
              <a:ea typeface="ＭＳ Ｐゴシック" charset="-128"/>
            </a:endParaRPr>
          </a:p>
        </p:txBody>
      </p:sp>
      <p:sp>
        <p:nvSpPr>
          <p:cNvPr id="18" name="Oval 17"/>
          <p:cNvSpPr/>
          <p:nvPr/>
        </p:nvSpPr>
        <p:spPr>
          <a:xfrm>
            <a:off x="9067800" y="1892300"/>
            <a:ext cx="685800" cy="685800"/>
          </a:xfrm>
          <a:prstGeom prst="ellipse">
            <a:avLst/>
          </a:prstGeom>
          <a:gradFill flip="none" rotWithShape="1">
            <a:gsLst>
              <a:gs pos="100000">
                <a:srgbClr val="74C26A"/>
              </a:gs>
              <a:gs pos="0">
                <a:schemeClr val="accent3">
                  <a:lumMod val="20000"/>
                  <a:lumOff val="80000"/>
                </a:schemeClr>
              </a:gs>
            </a:gsLst>
            <a:path path="circle">
              <a:fillToRect l="50000" t="50000" r="50000" b="50000"/>
            </a:path>
            <a:tileRect/>
          </a:gradFill>
          <a:ln w="50800">
            <a:solidFill>
              <a:srgbClr val="57B44A"/>
            </a:solidFill>
          </a:ln>
        </p:spPr>
        <p:style>
          <a:lnRef idx="1">
            <a:schemeClr val="accent1"/>
          </a:lnRef>
          <a:fillRef idx="3">
            <a:schemeClr val="accent1"/>
          </a:fillRef>
          <a:effectRef idx="2">
            <a:schemeClr val="accent1"/>
          </a:effectRef>
          <a:fontRef idx="minor">
            <a:schemeClr val="lt1"/>
          </a:fontRef>
        </p:style>
        <p:txBody>
          <a:bodyPr anchor="ctr"/>
          <a:lstStyle/>
          <a:p>
            <a:pPr algn="ctr">
              <a:defRPr/>
            </a:pPr>
            <a:r>
              <a:rPr lang="en-US" sz="3200" b="1">
                <a:solidFill>
                  <a:srgbClr val="000000"/>
                </a:solidFill>
                <a:latin typeface="Trebuchet MS"/>
                <a:cs typeface="Trebuchet MS"/>
              </a:rPr>
              <a:t>2</a:t>
            </a:r>
          </a:p>
        </p:txBody>
      </p:sp>
    </p:spTree>
    <p:extLst>
      <p:ext uri="{BB962C8B-B14F-4D97-AF65-F5344CB8AC3E}">
        <p14:creationId xmlns:p14="http://schemas.microsoft.com/office/powerpoint/2010/main" val="1086677102"/>
      </p:ext>
    </p:extLst>
  </p:cSld>
  <p:clrMapOvr>
    <a:masterClrMapping/>
  </p:clrMapOvr>
  <p:transition spd="med">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r>
              <a:rPr lang="en-US" smtClean="0">
                <a:latin typeface="Trebuchet MS" panose="020B0603020202020204" pitchFamily="34" charset="0"/>
                <a:ea typeface="ＭＳ Ｐゴシック" panose="020B0600070205080204" pitchFamily="34" charset="-128"/>
                <a:cs typeface="Trebuchet MS" panose="020B0603020202020204" pitchFamily="34" charset="0"/>
              </a:rPr>
              <a:t>Literary Terminology </a:t>
            </a:r>
          </a:p>
        </p:txBody>
      </p:sp>
      <p:sp>
        <p:nvSpPr>
          <p:cNvPr id="11" name="Rectangle 10"/>
          <p:cNvSpPr/>
          <p:nvPr/>
        </p:nvSpPr>
        <p:spPr>
          <a:xfrm>
            <a:off x="2654300" y="2616200"/>
            <a:ext cx="2154238" cy="31877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tIns="91440" bIns="91440"/>
          <a:lstStyle/>
          <a:p>
            <a:pPr>
              <a:spcAft>
                <a:spcPts val="1200"/>
              </a:spcAft>
              <a:defRPr/>
            </a:pPr>
            <a:r>
              <a:rPr lang="en-US" sz="800" b="1">
                <a:solidFill>
                  <a:srgbClr val="000000"/>
                </a:solidFill>
                <a:latin typeface="Trebuchet MS" pitchFamily="34" charset="0"/>
                <a:ea typeface="ＭＳ Ｐゴシック" charset="-128"/>
              </a:rPr>
              <a:t>General: </a:t>
            </a:r>
            <a:r>
              <a:rPr lang="en-US" sz="800">
                <a:solidFill>
                  <a:srgbClr val="000000"/>
                </a:solidFill>
                <a:latin typeface="Trebuchet MS" pitchFamily="34" charset="0"/>
                <a:ea typeface="ＭＳ Ｐゴシック" charset="-128"/>
              </a:rPr>
              <a:t>género: narrativa, poesía, drama, ensayo; ambiente, argumento, ficción, figura retórica, héroe, imagen, lector, personaje, protagonista, público, suspenso, tema </a:t>
            </a:r>
          </a:p>
          <a:p>
            <a:pPr>
              <a:spcAft>
                <a:spcPts val="1200"/>
              </a:spcAft>
              <a:defRPr/>
            </a:pPr>
            <a:r>
              <a:rPr lang="en-US" sz="800" b="1">
                <a:solidFill>
                  <a:srgbClr val="000000"/>
                </a:solidFill>
                <a:latin typeface="Trebuchet MS" pitchFamily="34" charset="0"/>
                <a:ea typeface="ＭＳ Ｐゴシック" charset="-128"/>
              </a:rPr>
              <a:t>Narrativa: </a:t>
            </a:r>
            <a:r>
              <a:rPr lang="en-US" sz="800">
                <a:solidFill>
                  <a:srgbClr val="000000"/>
                </a:solidFill>
                <a:latin typeface="Trebuchet MS" pitchFamily="34" charset="0"/>
                <a:ea typeface="ＭＳ Ｐゴシック" charset="-128"/>
              </a:rPr>
              <a:t>autor, narrador, cuento, novela; prosa</a:t>
            </a:r>
          </a:p>
          <a:p>
            <a:pPr>
              <a:spcAft>
                <a:spcPts val="1200"/>
              </a:spcAft>
              <a:defRPr/>
            </a:pPr>
            <a:r>
              <a:rPr lang="en-US" sz="800" b="1">
                <a:solidFill>
                  <a:srgbClr val="000000"/>
                </a:solidFill>
                <a:latin typeface="Trebuchet MS" pitchFamily="34" charset="0"/>
                <a:ea typeface="ＭＳ Ｐゴシック" charset="-128"/>
              </a:rPr>
              <a:t>Poesía: </a:t>
            </a:r>
            <a:r>
              <a:rPr lang="en-US" sz="800">
                <a:solidFill>
                  <a:srgbClr val="000000"/>
                </a:solidFill>
                <a:latin typeface="Trebuchet MS" pitchFamily="34" charset="0"/>
                <a:ea typeface="ＭＳ Ｐゴシック" charset="-128"/>
              </a:rPr>
              <a:t>poema, poeta, voz poética; verso, estrofa; ritmo, métrica: rima consonante, rima asonante</a:t>
            </a:r>
          </a:p>
          <a:p>
            <a:pPr>
              <a:spcAft>
                <a:spcPts val="1200"/>
              </a:spcAft>
              <a:defRPr/>
            </a:pPr>
            <a:r>
              <a:rPr lang="en-US" sz="800" b="1">
                <a:solidFill>
                  <a:srgbClr val="000000"/>
                </a:solidFill>
                <a:latin typeface="Trebuchet MS" pitchFamily="34" charset="0"/>
                <a:ea typeface="ＭＳ Ｐゴシック" charset="-128"/>
              </a:rPr>
              <a:t>Drama: </a:t>
            </a:r>
            <a:r>
              <a:rPr lang="en-US" sz="800">
                <a:solidFill>
                  <a:srgbClr val="000000"/>
                </a:solidFill>
                <a:latin typeface="Trebuchet MS" pitchFamily="34" charset="0"/>
                <a:ea typeface="ＭＳ Ｐゴシック" charset="-128"/>
              </a:rPr>
              <a:t>acto, escena, escenario; comedia, tragedia; diálogo, monólogo; teatro</a:t>
            </a:r>
          </a:p>
          <a:p>
            <a:pPr>
              <a:spcAft>
                <a:spcPts val="1200"/>
              </a:spcAft>
              <a:defRPr/>
            </a:pPr>
            <a:r>
              <a:rPr lang="en-US" sz="800" b="1">
                <a:solidFill>
                  <a:srgbClr val="000000"/>
                </a:solidFill>
                <a:latin typeface="Trebuchet MS" pitchFamily="34" charset="0"/>
                <a:ea typeface="ＭＳ Ｐゴシック" charset="-128"/>
              </a:rPr>
              <a:t>Figuras retóricas: </a:t>
            </a:r>
            <a:r>
              <a:rPr lang="en-US" sz="800">
                <a:solidFill>
                  <a:srgbClr val="000000"/>
                </a:solidFill>
                <a:latin typeface="Trebuchet MS" pitchFamily="34" charset="0"/>
                <a:ea typeface="ＭＳ Ｐゴシック" charset="-128"/>
              </a:rPr>
              <a:t>metáfora, símil; aliteración, hipérbole, onomatopeya, personificación</a:t>
            </a:r>
          </a:p>
          <a:p>
            <a:pPr algn="ctr">
              <a:defRPr/>
            </a:pPr>
            <a:endParaRPr lang="en-US" sz="800">
              <a:solidFill>
                <a:srgbClr val="000000"/>
              </a:solidFill>
              <a:ea typeface="ＭＳ Ｐゴシック" charset="-128"/>
            </a:endParaRPr>
          </a:p>
        </p:txBody>
      </p:sp>
      <p:sp>
        <p:nvSpPr>
          <p:cNvPr id="25604" name="TextBox 16"/>
          <p:cNvSpPr txBox="1">
            <a:spLocks noChangeArrowheads="1"/>
          </p:cNvSpPr>
          <p:nvPr/>
        </p:nvSpPr>
        <p:spPr bwMode="auto">
          <a:xfrm>
            <a:off x="2654300" y="1585913"/>
            <a:ext cx="8013700" cy="461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ea typeface="ＭＳ Ｐゴシック" panose="020B0600070205080204" pitchFamily="34" charset="-128"/>
              </a:defRPr>
            </a:lvl1pPr>
            <a:lvl2pPr marL="742950" indent="-285750" eaLnBrk="0" hangingPunct="0">
              <a:defRPr>
                <a:solidFill>
                  <a:schemeClr val="tx1"/>
                </a:solidFill>
                <a:latin typeface="Arial" panose="020B0604020202020204" pitchFamily="34" charset="0"/>
                <a:ea typeface="ＭＳ Ｐゴシック" panose="020B0600070205080204" pitchFamily="34" charset="-128"/>
              </a:defRPr>
            </a:lvl2pPr>
            <a:lvl3pPr marL="1143000" indent="-228600" eaLnBrk="0" hangingPunct="0">
              <a:defRPr>
                <a:solidFill>
                  <a:schemeClr val="tx1"/>
                </a:solidFill>
                <a:latin typeface="Arial" panose="020B0604020202020204" pitchFamily="34" charset="0"/>
                <a:ea typeface="ＭＳ Ｐゴシック" panose="020B0600070205080204" pitchFamily="34" charset="-128"/>
              </a:defRPr>
            </a:lvl3pPr>
            <a:lvl4pPr marL="1600200" indent="-228600" eaLnBrk="0" hangingPunct="0">
              <a:defRPr>
                <a:solidFill>
                  <a:schemeClr val="tx1"/>
                </a:solidFill>
                <a:latin typeface="Arial" panose="020B0604020202020204" pitchFamily="34" charset="0"/>
                <a:ea typeface="ＭＳ Ｐゴシック" panose="020B0600070205080204" pitchFamily="34" charset="-128"/>
              </a:defRPr>
            </a:lvl4pPr>
            <a:lvl5pPr marL="2057400" indent="-228600" eaLnBrk="0" hangingPunct="0">
              <a:defRPr>
                <a:solidFill>
                  <a:schemeClr val="tx1"/>
                </a:solidFill>
                <a:latin typeface="Arial" panose="020B0604020202020204" pitchFamily="34" charset="0"/>
                <a:ea typeface="ＭＳ Ｐゴシック" panose="020B0600070205080204" pitchFamily="34" charset="-128"/>
              </a:defRPr>
            </a:lvl5pPr>
            <a:lvl6pPr marL="25146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6pPr>
            <a:lvl7pPr marL="29718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7pPr>
            <a:lvl8pPr marL="34290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8pPr>
            <a:lvl9pPr marL="3886200" indent="-228600" defTabSz="457200" eaLnBrk="0" fontAlgn="base" hangingPunct="0">
              <a:spcBef>
                <a:spcPct val="0"/>
              </a:spcBef>
              <a:spcAft>
                <a:spcPct val="0"/>
              </a:spcAft>
              <a:defRPr>
                <a:solidFill>
                  <a:schemeClr val="tx1"/>
                </a:solidFill>
                <a:latin typeface="Arial" panose="020B0604020202020204" pitchFamily="34" charset="0"/>
                <a:ea typeface="ＭＳ Ｐゴシック" panose="020B0600070205080204" pitchFamily="34" charset="-128"/>
              </a:defRPr>
            </a:lvl9pPr>
          </a:lstStyle>
          <a:p>
            <a:pPr eaLnBrk="1" hangingPunct="1"/>
            <a:r>
              <a:rPr lang="en-US" sz="2400" b="1" i="1">
                <a:solidFill>
                  <a:srgbClr val="105580"/>
                </a:solidFill>
                <a:latin typeface="Trebuchet MS" panose="020B0603020202020204" pitchFamily="34" charset="0"/>
              </a:rPr>
              <a:t>Progression of Literary Terms (basic to advanced)</a:t>
            </a:r>
          </a:p>
        </p:txBody>
      </p:sp>
      <p:cxnSp>
        <p:nvCxnSpPr>
          <p:cNvPr id="37892" name="Straight Connector 6"/>
          <p:cNvCxnSpPr>
            <a:cxnSpLocks noChangeShapeType="1"/>
          </p:cNvCxnSpPr>
          <p:nvPr/>
        </p:nvCxnSpPr>
        <p:spPr bwMode="auto">
          <a:xfrm>
            <a:off x="2667000" y="2552700"/>
            <a:ext cx="2133600" cy="1588"/>
          </a:xfrm>
          <a:prstGeom prst="line">
            <a:avLst/>
          </a:prstGeom>
          <a:noFill/>
          <a:ln w="25400">
            <a:solidFill>
              <a:srgbClr val="105580"/>
            </a:solidFill>
            <a:round/>
            <a:headEnd/>
            <a:tailEnd/>
          </a:ln>
          <a:effectLst>
            <a:outerShdw dist="20000" dir="5400000" rotWithShape="0">
              <a:srgbClr val="808080">
                <a:alpha val="37999"/>
              </a:srgbClr>
            </a:outerShdw>
          </a:effectLst>
        </p:spPr>
      </p:cxnSp>
      <p:sp>
        <p:nvSpPr>
          <p:cNvPr id="9" name="Round Same Side Corner Rectangle 8"/>
          <p:cNvSpPr>
            <a:spLocks noChangeArrowheads="1"/>
          </p:cNvSpPr>
          <p:nvPr/>
        </p:nvSpPr>
        <p:spPr bwMode="auto">
          <a:xfrm>
            <a:off x="3683000" y="2319338"/>
            <a:ext cx="1125538" cy="220662"/>
          </a:xfrm>
          <a:custGeom>
            <a:avLst/>
            <a:gdLst>
              <a:gd name="T0" fmla="*/ 1125538 w 1125538"/>
              <a:gd name="T1" fmla="*/ 110331 h 220662"/>
              <a:gd name="T2" fmla="*/ 562769 w 1125538"/>
              <a:gd name="T3" fmla="*/ 220662 h 220662"/>
              <a:gd name="T4" fmla="*/ 0 w 1125538"/>
              <a:gd name="T5" fmla="*/ 110331 h 220662"/>
              <a:gd name="T6" fmla="*/ 562769 w 1125538"/>
              <a:gd name="T7" fmla="*/ 0 h 220662"/>
              <a:gd name="T8" fmla="*/ 0 60000 65536"/>
              <a:gd name="T9" fmla="*/ 0 60000 65536"/>
              <a:gd name="T10" fmla="*/ 0 60000 65536"/>
              <a:gd name="T11" fmla="*/ 0 60000 65536"/>
              <a:gd name="T12" fmla="*/ 10772 w 1125538"/>
              <a:gd name="T13" fmla="*/ 10772 h 220662"/>
              <a:gd name="T14" fmla="*/ 1114766 w 1125538"/>
              <a:gd name="T15" fmla="*/ 220662 h 220662"/>
            </a:gdLst>
            <a:ahLst/>
            <a:cxnLst>
              <a:cxn ang="T8">
                <a:pos x="T0" y="T1"/>
              </a:cxn>
              <a:cxn ang="T9">
                <a:pos x="T2" y="T3"/>
              </a:cxn>
              <a:cxn ang="T10">
                <a:pos x="T4" y="T5"/>
              </a:cxn>
              <a:cxn ang="T11">
                <a:pos x="T6" y="T7"/>
              </a:cxn>
            </a:cxnLst>
            <a:rect l="T12" t="T13" r="T14" b="T15"/>
            <a:pathLst>
              <a:path w="1125538" h="220662">
                <a:moveTo>
                  <a:pt x="36778" y="0"/>
                </a:moveTo>
                <a:lnTo>
                  <a:pt x="1088760" y="0"/>
                </a:lnTo>
                <a:lnTo>
                  <a:pt x="1088759" y="0"/>
                </a:lnTo>
                <a:cubicBezTo>
                  <a:pt x="1109071" y="0"/>
                  <a:pt x="1125538" y="16466"/>
                  <a:pt x="1125538" y="36778"/>
                </a:cubicBezTo>
                <a:lnTo>
                  <a:pt x="1125538" y="220662"/>
                </a:lnTo>
                <a:lnTo>
                  <a:pt x="0" y="220662"/>
                </a:lnTo>
                <a:lnTo>
                  <a:pt x="0" y="36778"/>
                </a:lnTo>
                <a:cubicBezTo>
                  <a:pt x="0" y="16466"/>
                  <a:pt x="16466" y="0"/>
                  <a:pt x="36777" y="0"/>
                </a:cubicBezTo>
                <a:lnTo>
                  <a:pt x="36778" y="0"/>
                </a:lnTo>
                <a:close/>
              </a:path>
            </a:pathLst>
          </a:custGeom>
          <a:gradFill rotWithShape="1">
            <a:gsLst>
              <a:gs pos="0">
                <a:srgbClr val="95B3D7"/>
              </a:gs>
              <a:gs pos="100000">
                <a:srgbClr val="105580"/>
              </a:gs>
            </a:gsLst>
            <a:lin ang="5400000"/>
          </a:gradFill>
          <a:ln w="9525">
            <a:solidFill>
              <a:srgbClr val="105580"/>
            </a:solidFill>
            <a:miter lim="800000"/>
            <a:headEnd/>
            <a:tailEnd/>
          </a:ln>
          <a:effectLst>
            <a:outerShdw dist="23000" dir="5400000" rotWithShape="0">
              <a:srgbClr val="808080">
                <a:alpha val="34998"/>
              </a:srgbClr>
            </a:outerShdw>
          </a:effectLst>
        </p:spPr>
        <p:txBody>
          <a:bodyPr anchor="ctr"/>
          <a:lstStyle/>
          <a:p>
            <a:pPr algn="ctr">
              <a:defRPr/>
            </a:pPr>
            <a:r>
              <a:rPr lang="en-US" sz="1200" b="1">
                <a:solidFill>
                  <a:schemeClr val="lt1"/>
                </a:solidFill>
                <a:latin typeface="Trebuchet MS"/>
                <a:cs typeface="Trebuchet MS"/>
              </a:rPr>
              <a:t>BASIC</a:t>
            </a:r>
          </a:p>
        </p:txBody>
      </p:sp>
      <p:sp>
        <p:nvSpPr>
          <p:cNvPr id="10" name="Rectangle 9"/>
          <p:cNvSpPr/>
          <p:nvPr/>
        </p:nvSpPr>
        <p:spPr>
          <a:xfrm>
            <a:off x="5041900" y="2616200"/>
            <a:ext cx="2908300" cy="31877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tIns="91440" bIns="91440"/>
          <a:lstStyle/>
          <a:p>
            <a:pPr>
              <a:spcAft>
                <a:spcPts val="1200"/>
              </a:spcAft>
              <a:defRPr/>
            </a:pPr>
            <a:r>
              <a:rPr lang="en-US" sz="800" b="1" dirty="0">
                <a:solidFill>
                  <a:srgbClr val="000000"/>
                </a:solidFill>
                <a:latin typeface="Trebuchet MS" pitchFamily="34" charset="0"/>
                <a:ea typeface="ＭＳ Ｐゴシック" charset="-128"/>
              </a:rPr>
              <a:t>General: </a:t>
            </a:r>
            <a:r>
              <a:rPr lang="en-US" sz="800" dirty="0" err="1">
                <a:solidFill>
                  <a:srgbClr val="000000"/>
                </a:solidFill>
                <a:latin typeface="Trebuchet MS" pitchFamily="34" charset="0"/>
                <a:ea typeface="ＭＳ Ｐゴシック" charset="-128"/>
              </a:rPr>
              <a:t>ambigüedad</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analogía</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antagonista</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antihéroe</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arquetipo</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atmósfera</a:t>
            </a:r>
            <a:r>
              <a:rPr lang="en-US" sz="800" dirty="0">
                <a:solidFill>
                  <a:srgbClr val="000000"/>
                </a:solidFill>
                <a:latin typeface="Trebuchet MS" pitchFamily="34" charset="0"/>
                <a:ea typeface="ＭＳ Ｐゴシック" charset="-128"/>
              </a:rPr>
              <a:t>, </a:t>
            </a:r>
            <a:r>
              <a:rPr lang="en-US" sz="800" i="1" dirty="0">
                <a:solidFill>
                  <a:srgbClr val="000000"/>
                </a:solidFill>
                <a:latin typeface="Trebuchet MS" pitchFamily="34" charset="0"/>
                <a:ea typeface="ＭＳ Ｐゴシック" charset="-128"/>
              </a:rPr>
              <a:t>carpe diem</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desenlace</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fábula</a:t>
            </a:r>
            <a:r>
              <a:rPr lang="en-US" sz="800" dirty="0">
                <a:solidFill>
                  <a:srgbClr val="000000"/>
                </a:solidFill>
                <a:latin typeface="Trebuchet MS" pitchFamily="34" charset="0"/>
                <a:ea typeface="ＭＳ Ｐゴシック" charset="-128"/>
              </a:rPr>
              <a:t>, </a:t>
            </a:r>
            <a:r>
              <a:rPr lang="en-US" sz="800" i="1" dirty="0">
                <a:solidFill>
                  <a:srgbClr val="000000"/>
                </a:solidFill>
                <a:latin typeface="Trebuchet MS" pitchFamily="34" charset="0"/>
                <a:ea typeface="ＭＳ Ｐゴシック" charset="-128"/>
              </a:rPr>
              <a:t>in medias res</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ironía</a:t>
            </a:r>
            <a:r>
              <a:rPr lang="en-US" sz="800" dirty="0">
                <a:solidFill>
                  <a:srgbClr val="000000"/>
                </a:solidFill>
                <a:latin typeface="Trebuchet MS" pitchFamily="34" charset="0"/>
                <a:ea typeface="ＭＳ Ｐゴシック" charset="-128"/>
              </a:rPr>
              <a:t>, </a:t>
            </a:r>
            <a:r>
              <a:rPr lang="en-US" sz="800" i="1" dirty="0">
                <a:solidFill>
                  <a:srgbClr val="000000"/>
                </a:solidFill>
                <a:latin typeface="Trebuchet MS" pitchFamily="34" charset="0"/>
                <a:ea typeface="ＭＳ Ｐゴシック" charset="-128"/>
              </a:rPr>
              <a:t>memento </a:t>
            </a:r>
            <a:r>
              <a:rPr lang="en-US" sz="800" i="1" dirty="0" err="1">
                <a:solidFill>
                  <a:srgbClr val="000000"/>
                </a:solidFill>
                <a:latin typeface="Trebuchet MS" pitchFamily="34" charset="0"/>
                <a:ea typeface="ＭＳ Ｐゴシック" charset="-128"/>
              </a:rPr>
              <a:t>mori</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símbolo</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tono</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trama</a:t>
            </a:r>
            <a:endParaRPr lang="en-US" sz="800" dirty="0">
              <a:solidFill>
                <a:srgbClr val="000000"/>
              </a:solidFill>
              <a:latin typeface="Trebuchet MS" pitchFamily="34" charset="0"/>
              <a:ea typeface="ＭＳ Ｐゴシック" charset="-128"/>
            </a:endParaRPr>
          </a:p>
          <a:p>
            <a:pPr>
              <a:spcAft>
                <a:spcPts val="1200"/>
              </a:spcAft>
              <a:defRPr/>
            </a:pPr>
            <a:r>
              <a:rPr lang="en-US" sz="800" b="1" dirty="0" err="1">
                <a:solidFill>
                  <a:srgbClr val="000000"/>
                </a:solidFill>
                <a:latin typeface="Trebuchet MS" pitchFamily="34" charset="0"/>
                <a:ea typeface="ＭＳ Ｐゴシック" charset="-128"/>
              </a:rPr>
              <a:t>Narrativa</a:t>
            </a:r>
            <a:r>
              <a:rPr lang="en-US" sz="800" b="1"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crónica</a:t>
            </a:r>
            <a:r>
              <a:rPr lang="en-US" sz="800" dirty="0">
                <a:solidFill>
                  <a:srgbClr val="000000"/>
                </a:solidFill>
                <a:latin typeface="Trebuchet MS" pitchFamily="34" charset="0"/>
                <a:ea typeface="ＭＳ Ｐゴシック" charset="-128"/>
              </a:rPr>
              <a:t>,</a:t>
            </a:r>
            <a:r>
              <a:rPr lang="en-US" sz="800" i="1" dirty="0">
                <a:solidFill>
                  <a:srgbClr val="000000"/>
                </a:solidFill>
                <a:latin typeface="Trebuchet MS" pitchFamily="34" charset="0"/>
                <a:ea typeface="ＭＳ Ｐゴシック" charset="-128"/>
              </a:rPr>
              <a:t> flashback</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fluir</a:t>
            </a:r>
            <a:r>
              <a:rPr lang="en-US" sz="800" dirty="0">
                <a:solidFill>
                  <a:srgbClr val="000000"/>
                </a:solidFill>
                <a:latin typeface="Trebuchet MS" pitchFamily="34" charset="0"/>
                <a:ea typeface="ＭＳ Ｐゴシック" charset="-128"/>
              </a:rPr>
              <a:t> de </a:t>
            </a:r>
            <a:r>
              <a:rPr lang="en-US" sz="800" dirty="0" err="1">
                <a:solidFill>
                  <a:srgbClr val="000000"/>
                </a:solidFill>
                <a:latin typeface="Trebuchet MS" pitchFamily="34" charset="0"/>
                <a:ea typeface="ＭＳ Ｐゴシック" charset="-128"/>
              </a:rPr>
              <a:t>conciencia</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narrador</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omnisciente</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narrodor</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limitado</a:t>
            </a:r>
            <a:r>
              <a:rPr lang="en-US" sz="800" dirty="0">
                <a:solidFill>
                  <a:srgbClr val="000000"/>
                </a:solidFill>
                <a:latin typeface="Trebuchet MS" pitchFamily="34" charset="0"/>
                <a:ea typeface="ＭＳ Ｐゴシック" charset="-128"/>
              </a:rPr>
              <a:t> o</a:t>
            </a:r>
            <a:r>
              <a:rPr lang="en-US" sz="800" dirty="0">
                <a:solidFill>
                  <a:schemeClr val="tx1"/>
                </a:solidFill>
                <a:latin typeface="Trebuchet MS" pitchFamily="34" charset="0"/>
                <a:ea typeface="ＭＳ Ｐゴシック" charset="-128"/>
              </a:rPr>
              <a:t> </a:t>
            </a:r>
            <a:r>
              <a:rPr lang="en-US" sz="800" dirty="0" err="1">
                <a:solidFill>
                  <a:schemeClr val="tx1"/>
                </a:solidFill>
                <a:latin typeface="Trebuchet MS" pitchFamily="34" charset="0"/>
                <a:ea typeface="ＭＳ Ｐゴシック" charset="-128"/>
              </a:rPr>
              <a:t>narrativa</a:t>
            </a:r>
            <a:r>
              <a:rPr lang="en-US" sz="800" dirty="0">
                <a:solidFill>
                  <a:schemeClr val="tx1"/>
                </a:solidFill>
                <a:latin typeface="Trebuchet MS" pitchFamily="34" charset="0"/>
                <a:ea typeface="ＭＳ Ｐゴシック" charset="-128"/>
              </a:rPr>
              <a:t> </a:t>
            </a:r>
            <a:r>
              <a:rPr lang="en-US" sz="800" dirty="0">
                <a:solidFill>
                  <a:srgbClr val="000000"/>
                </a:solidFill>
                <a:latin typeface="Trebuchet MS" pitchFamily="34" charset="0"/>
                <a:ea typeface="ＭＳ Ｐゴシック" charset="-128"/>
              </a:rPr>
              <a:t>en </a:t>
            </a:r>
            <a:r>
              <a:rPr lang="en-US" sz="800" dirty="0" err="1">
                <a:solidFill>
                  <a:srgbClr val="000000"/>
                </a:solidFill>
                <a:latin typeface="Trebuchet MS" pitchFamily="34" charset="0"/>
                <a:ea typeface="ＭＳ Ｐゴシック" charset="-128"/>
              </a:rPr>
              <a:t>primera</a:t>
            </a:r>
            <a:r>
              <a:rPr lang="en-US" sz="800" dirty="0">
                <a:solidFill>
                  <a:srgbClr val="000000"/>
                </a:solidFill>
                <a:latin typeface="Trebuchet MS" pitchFamily="34" charset="0"/>
                <a:ea typeface="ＭＳ Ｐゴシック" charset="-128"/>
              </a:rPr>
              <a:t> persona, </a:t>
            </a:r>
            <a:r>
              <a:rPr lang="en-US" sz="800" dirty="0" err="1">
                <a:solidFill>
                  <a:srgbClr val="000000"/>
                </a:solidFill>
                <a:latin typeface="Trebuchet MS" pitchFamily="34" charset="0"/>
                <a:ea typeface="ＭＳ Ｐゴシック" charset="-128"/>
              </a:rPr>
              <a:t>prefiguración</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punto</a:t>
            </a:r>
            <a:r>
              <a:rPr lang="en-US" sz="800" dirty="0">
                <a:solidFill>
                  <a:srgbClr val="000000"/>
                </a:solidFill>
                <a:latin typeface="Trebuchet MS" pitchFamily="34" charset="0"/>
                <a:ea typeface="ＭＳ Ｐゴシック" charset="-128"/>
              </a:rPr>
              <a:t> de vista o </a:t>
            </a:r>
            <a:r>
              <a:rPr lang="en-US" sz="800" dirty="0" err="1">
                <a:solidFill>
                  <a:srgbClr val="000000"/>
                </a:solidFill>
                <a:latin typeface="Trebuchet MS" pitchFamily="34" charset="0"/>
                <a:ea typeface="ＭＳ Ｐゴシック" charset="-128"/>
              </a:rPr>
              <a:t>perspectiva</a:t>
            </a:r>
            <a:endParaRPr lang="en-US" sz="800" dirty="0">
              <a:solidFill>
                <a:srgbClr val="000000"/>
              </a:solidFill>
              <a:latin typeface="Trebuchet MS" pitchFamily="34" charset="0"/>
              <a:ea typeface="ＭＳ Ｐゴシック" charset="-128"/>
            </a:endParaRPr>
          </a:p>
          <a:p>
            <a:pPr>
              <a:spcAft>
                <a:spcPts val="1200"/>
              </a:spcAft>
              <a:defRPr/>
            </a:pPr>
            <a:r>
              <a:rPr lang="en-US" sz="800" b="1" dirty="0" err="1">
                <a:solidFill>
                  <a:srgbClr val="000000"/>
                </a:solidFill>
                <a:latin typeface="Trebuchet MS" pitchFamily="34" charset="0"/>
                <a:ea typeface="ＭＳ Ｐゴシック" charset="-128"/>
              </a:rPr>
              <a:t>Poesía</a:t>
            </a:r>
            <a:r>
              <a:rPr lang="en-US" sz="800" b="1"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heptasílabo</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octosílabo</a:t>
            </a:r>
            <a:r>
              <a:rPr lang="en-US" sz="800" dirty="0">
                <a:solidFill>
                  <a:schemeClr val="tx1"/>
                </a:solidFill>
                <a:latin typeface="Trebuchet MS" pitchFamily="34" charset="0"/>
                <a:ea typeface="ＭＳ Ｐゴシック" charset="-128"/>
              </a:rPr>
              <a:t>, </a:t>
            </a:r>
            <a:r>
              <a:rPr lang="en-US" sz="800" dirty="0" err="1">
                <a:solidFill>
                  <a:schemeClr val="tx1"/>
                </a:solidFill>
                <a:latin typeface="Trebuchet MS"/>
                <a:cs typeface="Trebuchet MS"/>
              </a:rPr>
              <a:t>endecasilabo</a:t>
            </a:r>
            <a:r>
              <a:rPr lang="en-US" sz="800" dirty="0">
                <a:solidFill>
                  <a:srgbClr val="000000"/>
                </a:solidFill>
                <a:latin typeface="Trebuchet MS"/>
                <a:ea typeface="ＭＳ Ｐゴシック" charset="-128"/>
                <a:cs typeface="Trebuchet MS"/>
              </a:rPr>
              <a:t>, </a:t>
            </a:r>
            <a:r>
              <a:rPr lang="en-US" sz="800" dirty="0" err="1">
                <a:solidFill>
                  <a:srgbClr val="000000"/>
                </a:solidFill>
                <a:latin typeface="Trebuchet MS" pitchFamily="34" charset="0"/>
                <a:ea typeface="ＭＳ Ｐゴシック" charset="-128"/>
              </a:rPr>
              <a:t>alejandrino</a:t>
            </a:r>
            <a:r>
              <a:rPr lang="en-US" sz="800" dirty="0">
                <a:solidFill>
                  <a:srgbClr val="000000"/>
                </a:solidFill>
                <a:latin typeface="Trebuchet MS" pitchFamily="34" charset="0"/>
                <a:ea typeface="ＭＳ Ｐゴシック" charset="-128"/>
              </a:rPr>
              <a:t>; arte </a:t>
            </a:r>
            <a:r>
              <a:rPr lang="en-US" sz="800" dirty="0" err="1">
                <a:solidFill>
                  <a:srgbClr val="000000"/>
                </a:solidFill>
                <a:latin typeface="Trebuchet MS" pitchFamily="34" charset="0"/>
                <a:ea typeface="ＭＳ Ｐゴシック" charset="-128"/>
              </a:rPr>
              <a:t>menor</a:t>
            </a:r>
            <a:r>
              <a:rPr lang="en-US" sz="800" dirty="0">
                <a:solidFill>
                  <a:srgbClr val="000000"/>
                </a:solidFill>
                <a:latin typeface="Trebuchet MS" pitchFamily="34" charset="0"/>
                <a:ea typeface="ＭＳ Ｐゴシック" charset="-128"/>
              </a:rPr>
              <a:t>, arte mayor; </a:t>
            </a:r>
            <a:r>
              <a:rPr lang="en-US" sz="800" dirty="0" err="1">
                <a:solidFill>
                  <a:srgbClr val="000000"/>
                </a:solidFill>
                <a:latin typeface="Trebuchet MS" pitchFamily="34" charset="0"/>
                <a:ea typeface="ＭＳ Ｐゴシック" charset="-128"/>
              </a:rPr>
              <a:t>encabalgamiento</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estribillo</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lírica</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poema</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épico</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redondilla</a:t>
            </a:r>
            <a:r>
              <a:rPr lang="en-US" sz="800" dirty="0">
                <a:solidFill>
                  <a:srgbClr val="000000"/>
                </a:solidFill>
                <a:latin typeface="Trebuchet MS" pitchFamily="34" charset="0"/>
                <a:ea typeface="ＭＳ Ｐゴシック" charset="-128"/>
              </a:rPr>
              <a:t>, romance, </a:t>
            </a:r>
            <a:r>
              <a:rPr lang="en-US" sz="800" dirty="0" err="1">
                <a:solidFill>
                  <a:srgbClr val="000000"/>
                </a:solidFill>
                <a:latin typeface="Trebuchet MS" pitchFamily="34" charset="0"/>
                <a:ea typeface="ＭＳ Ｐゴシック" charset="-128"/>
              </a:rPr>
              <a:t>sinalefa</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soneto</a:t>
            </a:r>
            <a:r>
              <a:rPr lang="en-US" sz="800" dirty="0">
                <a:solidFill>
                  <a:srgbClr val="000000"/>
                </a:solidFill>
                <a:latin typeface="Trebuchet MS" pitchFamily="34" charset="0"/>
                <a:ea typeface="ＭＳ Ｐゴシック" charset="-128"/>
              </a:rPr>
              <a:t>, verso </a:t>
            </a:r>
            <a:r>
              <a:rPr lang="en-US" sz="800" dirty="0" err="1">
                <a:solidFill>
                  <a:srgbClr val="000000"/>
                </a:solidFill>
                <a:latin typeface="Trebuchet MS" pitchFamily="34" charset="0"/>
                <a:ea typeface="ＭＳ Ｐゴシック" charset="-128"/>
              </a:rPr>
              <a:t>agudo</a:t>
            </a:r>
            <a:r>
              <a:rPr lang="en-US" sz="800" dirty="0">
                <a:solidFill>
                  <a:srgbClr val="000000"/>
                </a:solidFill>
                <a:latin typeface="Trebuchet MS" pitchFamily="34" charset="0"/>
                <a:ea typeface="ＭＳ Ｐゴシック" charset="-128"/>
              </a:rPr>
              <a:t>, verso </a:t>
            </a:r>
            <a:r>
              <a:rPr lang="en-US" sz="800" dirty="0" err="1">
                <a:solidFill>
                  <a:srgbClr val="000000"/>
                </a:solidFill>
                <a:latin typeface="Trebuchet MS" pitchFamily="34" charset="0"/>
                <a:ea typeface="ＭＳ Ｐゴシック" charset="-128"/>
              </a:rPr>
              <a:t>esdrújulo</a:t>
            </a:r>
            <a:r>
              <a:rPr lang="en-US" sz="800" dirty="0">
                <a:solidFill>
                  <a:srgbClr val="000000"/>
                </a:solidFill>
                <a:latin typeface="Trebuchet MS" pitchFamily="34" charset="0"/>
                <a:ea typeface="ＭＳ Ｐゴシック" charset="-128"/>
              </a:rPr>
              <a:t>, verso llano</a:t>
            </a:r>
          </a:p>
          <a:p>
            <a:pPr>
              <a:spcAft>
                <a:spcPts val="1200"/>
              </a:spcAft>
              <a:defRPr/>
            </a:pPr>
            <a:r>
              <a:rPr lang="en-US" sz="800" b="1" dirty="0">
                <a:solidFill>
                  <a:srgbClr val="000000"/>
                </a:solidFill>
                <a:latin typeface="Trebuchet MS" pitchFamily="34" charset="0"/>
                <a:ea typeface="ＭＳ Ｐゴシック" charset="-128"/>
              </a:rPr>
              <a:t>Drama: </a:t>
            </a:r>
            <a:r>
              <a:rPr lang="en-US" sz="800" dirty="0" err="1">
                <a:solidFill>
                  <a:srgbClr val="000000"/>
                </a:solidFill>
                <a:latin typeface="Trebuchet MS" pitchFamily="34" charset="0"/>
                <a:ea typeface="ＭＳ Ｐゴシック" charset="-128"/>
              </a:rPr>
              <a:t>acción</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dramática</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exposición</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nudo</a:t>
            </a:r>
            <a:r>
              <a:rPr lang="en-US" sz="800" dirty="0">
                <a:solidFill>
                  <a:srgbClr val="000000"/>
                </a:solidFill>
                <a:latin typeface="Trebuchet MS" pitchFamily="34" charset="0"/>
                <a:ea typeface="ＭＳ Ｐゴシック" charset="-128"/>
              </a:rPr>
              <a:t> o climax, </a:t>
            </a:r>
            <a:r>
              <a:rPr lang="en-US" sz="800" dirty="0" err="1">
                <a:solidFill>
                  <a:srgbClr val="000000"/>
                </a:solidFill>
                <a:latin typeface="Trebuchet MS" pitchFamily="34" charset="0"/>
                <a:ea typeface="ＭＳ Ｐゴシック" charset="-128"/>
              </a:rPr>
              <a:t>desenlace</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acotaciones</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aparte</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comedia</a:t>
            </a:r>
            <a:r>
              <a:rPr lang="en-US" sz="800" dirty="0">
                <a:solidFill>
                  <a:srgbClr val="000000"/>
                </a:solidFill>
                <a:latin typeface="Trebuchet MS" pitchFamily="34" charset="0"/>
                <a:ea typeface="ＭＳ Ｐゴシック" charset="-128"/>
              </a:rPr>
              <a:t> del </a:t>
            </a:r>
            <a:r>
              <a:rPr lang="en-US" sz="800" dirty="0" err="1">
                <a:solidFill>
                  <a:srgbClr val="000000"/>
                </a:solidFill>
                <a:latin typeface="Trebuchet MS" pitchFamily="34" charset="0"/>
                <a:ea typeface="ＭＳ Ｐゴシック" charset="-128"/>
              </a:rPr>
              <a:t>Siglo</a:t>
            </a:r>
            <a:r>
              <a:rPr lang="en-US" sz="800" dirty="0">
                <a:solidFill>
                  <a:srgbClr val="000000"/>
                </a:solidFill>
                <a:latin typeface="Trebuchet MS" pitchFamily="34" charset="0"/>
                <a:ea typeface="ＭＳ Ｐゴシック" charset="-128"/>
              </a:rPr>
              <a:t> de Oro, </a:t>
            </a:r>
            <a:r>
              <a:rPr lang="en-US" sz="800" dirty="0" err="1">
                <a:solidFill>
                  <a:srgbClr val="000000"/>
                </a:solidFill>
                <a:latin typeface="Trebuchet MS" pitchFamily="34" charset="0"/>
                <a:ea typeface="ＭＳ Ｐゴシック" charset="-128"/>
              </a:rPr>
              <a:t>dramaturgo</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teatro</a:t>
            </a:r>
            <a:r>
              <a:rPr lang="en-US" sz="800" dirty="0">
                <a:solidFill>
                  <a:srgbClr val="000000"/>
                </a:solidFill>
                <a:latin typeface="Trebuchet MS" pitchFamily="34" charset="0"/>
                <a:ea typeface="ＭＳ Ｐゴシック" charset="-128"/>
              </a:rPr>
              <a:t> del </a:t>
            </a:r>
            <a:r>
              <a:rPr lang="en-US" sz="800" dirty="0" err="1">
                <a:solidFill>
                  <a:srgbClr val="000000"/>
                </a:solidFill>
                <a:latin typeface="Trebuchet MS" pitchFamily="34" charset="0"/>
                <a:ea typeface="ＭＳ Ｐゴシック" charset="-128"/>
              </a:rPr>
              <a:t>absurdo</a:t>
            </a:r>
            <a:endParaRPr lang="en-US" sz="800" dirty="0">
              <a:solidFill>
                <a:srgbClr val="000000"/>
              </a:solidFill>
              <a:latin typeface="Trebuchet MS" pitchFamily="34" charset="0"/>
              <a:ea typeface="ＭＳ Ｐゴシック" charset="-128"/>
            </a:endParaRPr>
          </a:p>
          <a:p>
            <a:pPr>
              <a:spcAft>
                <a:spcPts val="1200"/>
              </a:spcAft>
              <a:defRPr/>
            </a:pPr>
            <a:r>
              <a:rPr lang="en-US" sz="800" b="1" dirty="0" err="1">
                <a:solidFill>
                  <a:srgbClr val="000000"/>
                </a:solidFill>
                <a:latin typeface="Trebuchet MS" pitchFamily="34" charset="0"/>
                <a:ea typeface="ＭＳ Ｐゴシック" charset="-128"/>
              </a:rPr>
              <a:t>Figuras</a:t>
            </a:r>
            <a:r>
              <a:rPr lang="en-US" sz="800" b="1" dirty="0">
                <a:solidFill>
                  <a:srgbClr val="000000"/>
                </a:solidFill>
                <a:latin typeface="Trebuchet MS" pitchFamily="34" charset="0"/>
                <a:ea typeface="ＭＳ Ｐゴシック" charset="-128"/>
              </a:rPr>
              <a:t> </a:t>
            </a:r>
            <a:r>
              <a:rPr lang="en-US" sz="800" b="1" dirty="0" err="1">
                <a:solidFill>
                  <a:srgbClr val="000000"/>
                </a:solidFill>
                <a:latin typeface="Trebuchet MS" pitchFamily="34" charset="0"/>
                <a:ea typeface="ＭＳ Ｐゴシック" charset="-128"/>
              </a:rPr>
              <a:t>retóricas</a:t>
            </a:r>
            <a:r>
              <a:rPr lang="en-US" sz="800" b="1"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anáfora</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antítesis</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apóstrofe</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circunlocución</a:t>
            </a:r>
            <a:r>
              <a:rPr lang="en-US" sz="800" dirty="0">
                <a:solidFill>
                  <a:srgbClr val="000000"/>
                </a:solidFill>
                <a:latin typeface="Trebuchet MS" pitchFamily="34" charset="0"/>
                <a:ea typeface="ＭＳ Ｐゴシック" charset="-128"/>
              </a:rPr>
              <a:t> o </a:t>
            </a:r>
            <a:r>
              <a:rPr lang="en-US" sz="800" dirty="0" err="1">
                <a:solidFill>
                  <a:srgbClr val="000000"/>
                </a:solidFill>
                <a:latin typeface="Trebuchet MS" pitchFamily="34" charset="0"/>
                <a:ea typeface="ＭＳ Ｐゴシック" charset="-128"/>
              </a:rPr>
              <a:t>perifrasis</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elipsis</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enumeración</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eufemismo</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gradación</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hipérbaton</a:t>
            </a:r>
            <a:endParaRPr lang="en-US" sz="800" dirty="0">
              <a:solidFill>
                <a:srgbClr val="000000"/>
              </a:solidFill>
              <a:latin typeface="Trebuchet MS" pitchFamily="34" charset="0"/>
              <a:ea typeface="ＭＳ Ｐゴシック" charset="-128"/>
            </a:endParaRPr>
          </a:p>
          <a:p>
            <a:pPr>
              <a:spcAft>
                <a:spcPts val="1200"/>
              </a:spcAft>
              <a:defRPr/>
            </a:pPr>
            <a:r>
              <a:rPr lang="en-US" sz="800" b="1" dirty="0" err="1">
                <a:solidFill>
                  <a:srgbClr val="000000"/>
                </a:solidFill>
                <a:latin typeface="Trebuchet MS" pitchFamily="34" charset="0"/>
                <a:ea typeface="ＭＳ Ｐゴシック" charset="-128"/>
              </a:rPr>
              <a:t>Historia</a:t>
            </a:r>
            <a:r>
              <a:rPr lang="en-US" sz="800" b="1" dirty="0">
                <a:solidFill>
                  <a:srgbClr val="000000"/>
                </a:solidFill>
                <a:latin typeface="Trebuchet MS" pitchFamily="34" charset="0"/>
                <a:ea typeface="ＭＳ Ｐゴシック" charset="-128"/>
              </a:rPr>
              <a:t> </a:t>
            </a:r>
            <a:r>
              <a:rPr lang="en-US" sz="800" b="1" dirty="0" err="1">
                <a:solidFill>
                  <a:srgbClr val="000000"/>
                </a:solidFill>
                <a:latin typeface="Trebuchet MS" pitchFamily="34" charset="0"/>
                <a:ea typeface="ＭＳ Ｐゴシック" charset="-128"/>
              </a:rPr>
              <a:t>literaria</a:t>
            </a:r>
            <a:r>
              <a:rPr lang="en-US" sz="800" b="1"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Barroco</a:t>
            </a:r>
            <a:r>
              <a:rPr lang="en-US" sz="800" dirty="0">
                <a:solidFill>
                  <a:srgbClr val="000000"/>
                </a:solidFill>
                <a:latin typeface="Trebuchet MS" pitchFamily="34" charset="0"/>
                <a:ea typeface="ＭＳ Ｐゴシック" charset="-128"/>
              </a:rPr>
              <a:t>, Boom, colonial, </a:t>
            </a:r>
            <a:r>
              <a:rPr lang="en-US" sz="800" dirty="0" err="1">
                <a:solidFill>
                  <a:srgbClr val="000000"/>
                </a:solidFill>
                <a:latin typeface="Trebuchet MS" pitchFamily="34" charset="0"/>
                <a:ea typeface="ＭＳ Ｐゴシック" charset="-128"/>
              </a:rPr>
              <a:t>Edad</a:t>
            </a:r>
            <a:r>
              <a:rPr lang="en-US" sz="800" dirty="0">
                <a:solidFill>
                  <a:srgbClr val="000000"/>
                </a:solidFill>
                <a:latin typeface="Trebuchet MS" pitchFamily="34" charset="0"/>
                <a:ea typeface="ＭＳ Ｐゴシック" charset="-128"/>
              </a:rPr>
              <a:t> Media (medieval), </a:t>
            </a:r>
            <a:r>
              <a:rPr lang="en-US" sz="800" dirty="0" err="1">
                <a:solidFill>
                  <a:srgbClr val="000000"/>
                </a:solidFill>
                <a:latin typeface="Trebuchet MS" pitchFamily="34" charset="0"/>
                <a:ea typeface="ＭＳ Ｐゴシック" charset="-128"/>
              </a:rPr>
              <a:t>Generación</a:t>
            </a:r>
            <a:r>
              <a:rPr lang="en-US" sz="800" dirty="0">
                <a:solidFill>
                  <a:srgbClr val="000000"/>
                </a:solidFill>
                <a:latin typeface="Trebuchet MS" pitchFamily="34" charset="0"/>
                <a:ea typeface="ＭＳ Ｐゴシック" charset="-128"/>
              </a:rPr>
              <a:t> del 98, </a:t>
            </a:r>
            <a:r>
              <a:rPr lang="en-US" sz="800" dirty="0" err="1">
                <a:solidFill>
                  <a:srgbClr val="000000"/>
                </a:solidFill>
                <a:latin typeface="Trebuchet MS" pitchFamily="34" charset="0"/>
                <a:ea typeface="ＭＳ Ｐゴシック" charset="-128"/>
              </a:rPr>
              <a:t>libro</a:t>
            </a:r>
            <a:r>
              <a:rPr lang="en-US" sz="800" dirty="0">
                <a:solidFill>
                  <a:srgbClr val="000000"/>
                </a:solidFill>
                <a:latin typeface="Trebuchet MS" pitchFamily="34" charset="0"/>
                <a:ea typeface="ＭＳ Ｐゴシック" charset="-128"/>
              </a:rPr>
              <a:t> de </a:t>
            </a:r>
            <a:r>
              <a:rPr lang="en-US" sz="800" dirty="0" err="1">
                <a:solidFill>
                  <a:srgbClr val="000000"/>
                </a:solidFill>
                <a:latin typeface="Trebuchet MS" pitchFamily="34" charset="0"/>
                <a:ea typeface="ＭＳ Ｐゴシック" charset="-128"/>
              </a:rPr>
              <a:t>caballerías</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modernismo</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naturalismo</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novela</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picaresca</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pícaro</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realismo</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realismo</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mágico</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Renacimiento</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romanticismo</a:t>
            </a:r>
            <a:r>
              <a:rPr lang="en-US" sz="800" dirty="0">
                <a:solidFill>
                  <a:srgbClr val="000000"/>
                </a:solidFill>
                <a:latin typeface="Trebuchet MS" pitchFamily="34" charset="0"/>
                <a:ea typeface="ＭＳ Ｐゴシック" charset="-128"/>
              </a:rPr>
              <a:t>, </a:t>
            </a:r>
            <a:r>
              <a:rPr lang="en-US" sz="800" dirty="0" err="1">
                <a:solidFill>
                  <a:srgbClr val="000000"/>
                </a:solidFill>
                <a:latin typeface="Trebuchet MS" pitchFamily="34" charset="0"/>
                <a:ea typeface="ＭＳ Ｐゴシック" charset="-128"/>
              </a:rPr>
              <a:t>Siglo</a:t>
            </a:r>
            <a:r>
              <a:rPr lang="en-US" sz="800" dirty="0">
                <a:solidFill>
                  <a:srgbClr val="000000"/>
                </a:solidFill>
                <a:latin typeface="Trebuchet MS" pitchFamily="34" charset="0"/>
                <a:ea typeface="ＭＳ Ｐゴシック" charset="-128"/>
              </a:rPr>
              <a:t> de Oro</a:t>
            </a:r>
          </a:p>
          <a:p>
            <a:pPr algn="ctr">
              <a:defRPr/>
            </a:pPr>
            <a:endParaRPr lang="en-US" sz="800" dirty="0">
              <a:solidFill>
                <a:srgbClr val="000000"/>
              </a:solidFill>
              <a:ea typeface="ＭＳ Ｐゴシック" charset="-128"/>
            </a:endParaRPr>
          </a:p>
        </p:txBody>
      </p:sp>
      <p:cxnSp>
        <p:nvCxnSpPr>
          <p:cNvPr id="37895" name="Straight Connector 11"/>
          <p:cNvCxnSpPr>
            <a:cxnSpLocks noChangeShapeType="1"/>
          </p:cNvCxnSpPr>
          <p:nvPr/>
        </p:nvCxnSpPr>
        <p:spPr bwMode="auto">
          <a:xfrm>
            <a:off x="5054600" y="2552700"/>
            <a:ext cx="2895600" cy="1588"/>
          </a:xfrm>
          <a:prstGeom prst="line">
            <a:avLst/>
          </a:prstGeom>
          <a:noFill/>
          <a:ln w="25400">
            <a:solidFill>
              <a:srgbClr val="105580"/>
            </a:solidFill>
            <a:round/>
            <a:headEnd/>
            <a:tailEnd/>
          </a:ln>
          <a:effectLst>
            <a:outerShdw dist="20000" dir="5400000" rotWithShape="0">
              <a:srgbClr val="808080">
                <a:alpha val="37999"/>
              </a:srgbClr>
            </a:outerShdw>
          </a:effectLst>
        </p:spPr>
      </p:cxnSp>
      <p:sp>
        <p:nvSpPr>
          <p:cNvPr id="13" name="Round Same Side Corner Rectangle 12"/>
          <p:cNvSpPr>
            <a:spLocks noChangeArrowheads="1"/>
          </p:cNvSpPr>
          <p:nvPr/>
        </p:nvSpPr>
        <p:spPr bwMode="auto">
          <a:xfrm>
            <a:off x="6596064" y="2319338"/>
            <a:ext cx="1354137" cy="220662"/>
          </a:xfrm>
          <a:custGeom>
            <a:avLst/>
            <a:gdLst>
              <a:gd name="T0" fmla="*/ 1354137 w 1354137"/>
              <a:gd name="T1" fmla="*/ 110331 h 220662"/>
              <a:gd name="T2" fmla="*/ 677069 w 1354137"/>
              <a:gd name="T3" fmla="*/ 220662 h 220662"/>
              <a:gd name="T4" fmla="*/ 0 w 1354137"/>
              <a:gd name="T5" fmla="*/ 110331 h 220662"/>
              <a:gd name="T6" fmla="*/ 677069 w 1354137"/>
              <a:gd name="T7" fmla="*/ 0 h 220662"/>
              <a:gd name="T8" fmla="*/ 0 60000 65536"/>
              <a:gd name="T9" fmla="*/ 0 60000 65536"/>
              <a:gd name="T10" fmla="*/ 0 60000 65536"/>
              <a:gd name="T11" fmla="*/ 0 60000 65536"/>
              <a:gd name="T12" fmla="*/ 10772 w 1354137"/>
              <a:gd name="T13" fmla="*/ 10772 h 220662"/>
              <a:gd name="T14" fmla="*/ 1343365 w 1354137"/>
              <a:gd name="T15" fmla="*/ 220662 h 220662"/>
            </a:gdLst>
            <a:ahLst/>
            <a:cxnLst>
              <a:cxn ang="T8">
                <a:pos x="T0" y="T1"/>
              </a:cxn>
              <a:cxn ang="T9">
                <a:pos x="T2" y="T3"/>
              </a:cxn>
              <a:cxn ang="T10">
                <a:pos x="T4" y="T5"/>
              </a:cxn>
              <a:cxn ang="T11">
                <a:pos x="T6" y="T7"/>
              </a:cxn>
            </a:cxnLst>
            <a:rect l="T12" t="T13" r="T14" b="T15"/>
            <a:pathLst>
              <a:path w="1354137" h="220662">
                <a:moveTo>
                  <a:pt x="36778" y="0"/>
                </a:moveTo>
                <a:lnTo>
                  <a:pt x="1317359" y="0"/>
                </a:lnTo>
                <a:lnTo>
                  <a:pt x="1317358" y="0"/>
                </a:lnTo>
                <a:cubicBezTo>
                  <a:pt x="1337670" y="0"/>
                  <a:pt x="1354137" y="16466"/>
                  <a:pt x="1354137" y="36778"/>
                </a:cubicBezTo>
                <a:lnTo>
                  <a:pt x="1354137" y="220662"/>
                </a:lnTo>
                <a:lnTo>
                  <a:pt x="0" y="220662"/>
                </a:lnTo>
                <a:lnTo>
                  <a:pt x="0" y="36778"/>
                </a:lnTo>
                <a:cubicBezTo>
                  <a:pt x="0" y="16466"/>
                  <a:pt x="16466" y="0"/>
                  <a:pt x="36777" y="0"/>
                </a:cubicBezTo>
                <a:lnTo>
                  <a:pt x="36778" y="0"/>
                </a:lnTo>
                <a:close/>
              </a:path>
            </a:pathLst>
          </a:custGeom>
          <a:gradFill rotWithShape="1">
            <a:gsLst>
              <a:gs pos="0">
                <a:srgbClr val="95B3D7"/>
              </a:gs>
              <a:gs pos="100000">
                <a:srgbClr val="105580"/>
              </a:gs>
            </a:gsLst>
            <a:lin ang="5400000"/>
          </a:gradFill>
          <a:ln w="9525">
            <a:solidFill>
              <a:srgbClr val="105580"/>
            </a:solidFill>
            <a:miter lim="800000"/>
            <a:headEnd/>
            <a:tailEnd/>
          </a:ln>
          <a:effectLst>
            <a:outerShdw dist="23000" dir="5400000" rotWithShape="0">
              <a:srgbClr val="808080">
                <a:alpha val="34998"/>
              </a:srgbClr>
            </a:outerShdw>
          </a:effectLst>
        </p:spPr>
        <p:txBody>
          <a:bodyPr anchor="ctr"/>
          <a:lstStyle/>
          <a:p>
            <a:pPr algn="ctr">
              <a:defRPr/>
            </a:pPr>
            <a:r>
              <a:rPr lang="en-US" sz="1200" b="1">
                <a:solidFill>
                  <a:schemeClr val="lt1"/>
                </a:solidFill>
                <a:latin typeface="Trebuchet MS"/>
                <a:cs typeface="Trebuchet MS"/>
              </a:rPr>
              <a:t>INTERMEDIATE</a:t>
            </a:r>
          </a:p>
        </p:txBody>
      </p:sp>
      <p:sp>
        <p:nvSpPr>
          <p:cNvPr id="14" name="Rectangle 13"/>
          <p:cNvSpPr/>
          <p:nvPr/>
        </p:nvSpPr>
        <p:spPr>
          <a:xfrm>
            <a:off x="8191500" y="2616200"/>
            <a:ext cx="2154238" cy="3416300"/>
          </a:xfrm>
          <a:prstGeom prst="rect">
            <a:avLst/>
          </a:prstGeom>
          <a:noFill/>
          <a:ln>
            <a:noFill/>
          </a:ln>
          <a:effectLst/>
        </p:spPr>
        <p:style>
          <a:lnRef idx="1">
            <a:schemeClr val="accent1"/>
          </a:lnRef>
          <a:fillRef idx="3">
            <a:schemeClr val="accent1"/>
          </a:fillRef>
          <a:effectRef idx="2">
            <a:schemeClr val="accent1"/>
          </a:effectRef>
          <a:fontRef idx="minor">
            <a:schemeClr val="lt1"/>
          </a:fontRef>
        </p:style>
        <p:txBody>
          <a:bodyPr tIns="91440" bIns="91440"/>
          <a:lstStyle/>
          <a:p>
            <a:pPr>
              <a:spcAft>
                <a:spcPts val="1200"/>
              </a:spcAft>
              <a:defRPr/>
            </a:pPr>
            <a:r>
              <a:rPr lang="en-US" sz="800" b="1">
                <a:solidFill>
                  <a:srgbClr val="000000"/>
                </a:solidFill>
                <a:latin typeface="Trebuchet MS" pitchFamily="34" charset="0"/>
                <a:ea typeface="ＭＳ Ｐゴシック" charset="-128"/>
              </a:rPr>
              <a:t>General: </a:t>
            </a:r>
            <a:r>
              <a:rPr lang="en-US" sz="800">
                <a:solidFill>
                  <a:srgbClr val="000000"/>
                </a:solidFill>
                <a:latin typeface="Trebuchet MS" pitchFamily="34" charset="0"/>
                <a:ea typeface="ＭＳ Ｐゴシック" charset="-128"/>
              </a:rPr>
              <a:t>alegoría, apología, caricatura, cromatismo o simbolismo cromático, desdoblamiento, leitmotivo, meta- (e.g., metaficción, metateatro), parodia, sátira</a:t>
            </a:r>
          </a:p>
          <a:p>
            <a:pPr>
              <a:spcAft>
                <a:spcPts val="1200"/>
              </a:spcAft>
              <a:defRPr/>
            </a:pPr>
            <a:r>
              <a:rPr lang="en-US" sz="800" b="1">
                <a:solidFill>
                  <a:srgbClr val="000000"/>
                </a:solidFill>
                <a:latin typeface="Trebuchet MS" pitchFamily="34" charset="0"/>
                <a:ea typeface="ＭＳ Ｐゴシック" charset="-128"/>
              </a:rPr>
              <a:t>Narrativa:</a:t>
            </a:r>
            <a:r>
              <a:rPr lang="en-US" sz="800">
                <a:solidFill>
                  <a:srgbClr val="000000"/>
                </a:solidFill>
                <a:latin typeface="Trebuchet MS" pitchFamily="34" charset="0"/>
                <a:ea typeface="ＭＳ Ｐゴシック" charset="-128"/>
              </a:rPr>
              <a:t> narrativa epistolar, narrador fidedigno, narrador no fidedigno, narrador testigo, narratario, parábola</a:t>
            </a:r>
          </a:p>
          <a:p>
            <a:pPr>
              <a:spcAft>
                <a:spcPts val="1200"/>
              </a:spcAft>
              <a:defRPr/>
            </a:pPr>
            <a:r>
              <a:rPr lang="en-US" sz="800" b="1">
                <a:solidFill>
                  <a:srgbClr val="000000"/>
                </a:solidFill>
                <a:latin typeface="Trebuchet MS" pitchFamily="34" charset="0"/>
                <a:ea typeface="ＭＳ Ｐゴシック" charset="-128"/>
              </a:rPr>
              <a:t>Poesía: </a:t>
            </a:r>
            <a:r>
              <a:rPr lang="en-US" sz="800">
                <a:solidFill>
                  <a:srgbClr val="000000"/>
                </a:solidFill>
                <a:latin typeface="Trebuchet MS" pitchFamily="34" charset="0"/>
                <a:ea typeface="ＭＳ Ｐゴシック" charset="-128"/>
              </a:rPr>
              <a:t>diéresis, hiato, sinéresis; verso blanco o suelto, verso libre; cesura, hemistiquio; polifonía, polimetría; silva</a:t>
            </a:r>
          </a:p>
          <a:p>
            <a:pPr>
              <a:spcAft>
                <a:spcPts val="1200"/>
              </a:spcAft>
              <a:defRPr/>
            </a:pPr>
            <a:r>
              <a:rPr lang="en-US" sz="800" b="1">
                <a:solidFill>
                  <a:srgbClr val="000000"/>
                </a:solidFill>
                <a:latin typeface="Trebuchet MS" pitchFamily="34" charset="0"/>
                <a:ea typeface="ＭＳ Ｐゴシック" charset="-128"/>
              </a:rPr>
              <a:t>Drama: </a:t>
            </a:r>
            <a:r>
              <a:rPr lang="en-US" sz="800">
                <a:solidFill>
                  <a:srgbClr val="000000"/>
                </a:solidFill>
                <a:latin typeface="Trebuchet MS" pitchFamily="34" charset="0"/>
                <a:ea typeface="ＭＳ Ｐゴシック" charset="-128"/>
              </a:rPr>
              <a:t>anagnórisis, catarsis, falla trágica, ironía dramática, pathos, tres unidades</a:t>
            </a:r>
          </a:p>
          <a:p>
            <a:pPr>
              <a:spcAft>
                <a:spcPts val="1200"/>
              </a:spcAft>
              <a:defRPr/>
            </a:pPr>
            <a:r>
              <a:rPr lang="en-US" sz="800" b="1">
                <a:solidFill>
                  <a:srgbClr val="000000"/>
                </a:solidFill>
                <a:latin typeface="Trebuchet MS" pitchFamily="34" charset="0"/>
                <a:ea typeface="ＭＳ Ｐゴシック" charset="-128"/>
              </a:rPr>
              <a:t>Figuras retóricas: </a:t>
            </a:r>
            <a:r>
              <a:rPr lang="en-US" sz="800">
                <a:solidFill>
                  <a:srgbClr val="000000"/>
                </a:solidFill>
                <a:latin typeface="Trebuchet MS" pitchFamily="34" charset="0"/>
                <a:ea typeface="ＭＳ Ｐゴシック" charset="-128"/>
              </a:rPr>
              <a:t>asíndeton, cacofonía, epíteto, metonimia, paradoja, polisíndeton, sinécdoque, sinestesia, retruécano</a:t>
            </a:r>
          </a:p>
          <a:p>
            <a:pPr>
              <a:spcAft>
                <a:spcPts val="1200"/>
              </a:spcAft>
              <a:defRPr/>
            </a:pPr>
            <a:r>
              <a:rPr lang="en-US" sz="800" b="1">
                <a:solidFill>
                  <a:srgbClr val="000000"/>
                </a:solidFill>
                <a:latin typeface="Trebuchet MS" pitchFamily="34" charset="0"/>
                <a:ea typeface="ＭＳ Ｐゴシック" charset="-128"/>
              </a:rPr>
              <a:t>Historia literaria: </a:t>
            </a:r>
            <a:r>
              <a:rPr lang="en-US" sz="800">
                <a:solidFill>
                  <a:srgbClr val="000000"/>
                </a:solidFill>
                <a:latin typeface="Trebuchet MS" pitchFamily="34" charset="0"/>
                <a:ea typeface="ＭＳ Ｐゴシック" charset="-128"/>
              </a:rPr>
              <a:t>conceptismo, culteranismo, costumbrismo, existencialismo, neoclasicismo, postmodernismo, surrealismo, vanguardia</a:t>
            </a:r>
          </a:p>
        </p:txBody>
      </p:sp>
      <p:cxnSp>
        <p:nvCxnSpPr>
          <p:cNvPr id="37898" name="Straight Connector 14"/>
          <p:cNvCxnSpPr>
            <a:cxnSpLocks noChangeShapeType="1"/>
          </p:cNvCxnSpPr>
          <p:nvPr/>
        </p:nvCxnSpPr>
        <p:spPr bwMode="auto">
          <a:xfrm>
            <a:off x="8204200" y="2552700"/>
            <a:ext cx="2133600" cy="1588"/>
          </a:xfrm>
          <a:prstGeom prst="line">
            <a:avLst/>
          </a:prstGeom>
          <a:noFill/>
          <a:ln w="25400">
            <a:solidFill>
              <a:srgbClr val="105580"/>
            </a:solidFill>
            <a:round/>
            <a:headEnd/>
            <a:tailEnd/>
          </a:ln>
          <a:effectLst>
            <a:outerShdw dist="20000" dir="5400000" rotWithShape="0">
              <a:srgbClr val="808080">
                <a:alpha val="37999"/>
              </a:srgbClr>
            </a:outerShdw>
          </a:effectLst>
        </p:spPr>
      </p:cxnSp>
      <p:sp>
        <p:nvSpPr>
          <p:cNvPr id="16" name="Round Same Side Corner Rectangle 15"/>
          <p:cNvSpPr>
            <a:spLocks noChangeArrowheads="1"/>
          </p:cNvSpPr>
          <p:nvPr/>
        </p:nvSpPr>
        <p:spPr bwMode="auto">
          <a:xfrm>
            <a:off x="9220200" y="2319338"/>
            <a:ext cx="1125538" cy="220662"/>
          </a:xfrm>
          <a:custGeom>
            <a:avLst/>
            <a:gdLst>
              <a:gd name="T0" fmla="*/ 1125538 w 1125538"/>
              <a:gd name="T1" fmla="*/ 110331 h 220662"/>
              <a:gd name="T2" fmla="*/ 562769 w 1125538"/>
              <a:gd name="T3" fmla="*/ 220662 h 220662"/>
              <a:gd name="T4" fmla="*/ 0 w 1125538"/>
              <a:gd name="T5" fmla="*/ 110331 h 220662"/>
              <a:gd name="T6" fmla="*/ 562769 w 1125538"/>
              <a:gd name="T7" fmla="*/ 0 h 220662"/>
              <a:gd name="T8" fmla="*/ 0 60000 65536"/>
              <a:gd name="T9" fmla="*/ 0 60000 65536"/>
              <a:gd name="T10" fmla="*/ 0 60000 65536"/>
              <a:gd name="T11" fmla="*/ 0 60000 65536"/>
              <a:gd name="T12" fmla="*/ 10772 w 1125538"/>
              <a:gd name="T13" fmla="*/ 10772 h 220662"/>
              <a:gd name="T14" fmla="*/ 1114766 w 1125538"/>
              <a:gd name="T15" fmla="*/ 220662 h 220662"/>
            </a:gdLst>
            <a:ahLst/>
            <a:cxnLst>
              <a:cxn ang="T8">
                <a:pos x="T0" y="T1"/>
              </a:cxn>
              <a:cxn ang="T9">
                <a:pos x="T2" y="T3"/>
              </a:cxn>
              <a:cxn ang="T10">
                <a:pos x="T4" y="T5"/>
              </a:cxn>
              <a:cxn ang="T11">
                <a:pos x="T6" y="T7"/>
              </a:cxn>
            </a:cxnLst>
            <a:rect l="T12" t="T13" r="T14" b="T15"/>
            <a:pathLst>
              <a:path w="1125538" h="220662">
                <a:moveTo>
                  <a:pt x="36778" y="0"/>
                </a:moveTo>
                <a:lnTo>
                  <a:pt x="1088760" y="0"/>
                </a:lnTo>
                <a:lnTo>
                  <a:pt x="1088759" y="0"/>
                </a:lnTo>
                <a:cubicBezTo>
                  <a:pt x="1109071" y="0"/>
                  <a:pt x="1125538" y="16466"/>
                  <a:pt x="1125538" y="36778"/>
                </a:cubicBezTo>
                <a:lnTo>
                  <a:pt x="1125538" y="220662"/>
                </a:lnTo>
                <a:lnTo>
                  <a:pt x="0" y="220662"/>
                </a:lnTo>
                <a:lnTo>
                  <a:pt x="0" y="36778"/>
                </a:lnTo>
                <a:cubicBezTo>
                  <a:pt x="0" y="16466"/>
                  <a:pt x="16466" y="0"/>
                  <a:pt x="36777" y="0"/>
                </a:cubicBezTo>
                <a:lnTo>
                  <a:pt x="36778" y="0"/>
                </a:lnTo>
                <a:close/>
              </a:path>
            </a:pathLst>
          </a:custGeom>
          <a:gradFill rotWithShape="1">
            <a:gsLst>
              <a:gs pos="0">
                <a:srgbClr val="95B3D7"/>
              </a:gs>
              <a:gs pos="100000">
                <a:srgbClr val="105580"/>
              </a:gs>
            </a:gsLst>
            <a:lin ang="5400000"/>
          </a:gradFill>
          <a:ln w="9525">
            <a:solidFill>
              <a:srgbClr val="105580"/>
            </a:solidFill>
            <a:miter lim="800000"/>
            <a:headEnd/>
            <a:tailEnd/>
          </a:ln>
          <a:effectLst>
            <a:outerShdw dist="23000" dir="5400000" rotWithShape="0">
              <a:srgbClr val="808080">
                <a:alpha val="34998"/>
              </a:srgbClr>
            </a:outerShdw>
          </a:effectLst>
        </p:spPr>
        <p:txBody>
          <a:bodyPr anchor="ctr"/>
          <a:lstStyle/>
          <a:p>
            <a:pPr algn="ctr">
              <a:defRPr/>
            </a:pPr>
            <a:r>
              <a:rPr lang="en-US" sz="1200" b="1">
                <a:solidFill>
                  <a:schemeClr val="lt1"/>
                </a:solidFill>
                <a:latin typeface="Trebuchet MS"/>
                <a:cs typeface="Trebuchet MS"/>
              </a:rPr>
              <a:t>ADVANCED</a:t>
            </a:r>
          </a:p>
        </p:txBody>
      </p:sp>
    </p:spTree>
    <p:extLst>
      <p:ext uri="{BB962C8B-B14F-4D97-AF65-F5344CB8AC3E}">
        <p14:creationId xmlns:p14="http://schemas.microsoft.com/office/powerpoint/2010/main" val="1069150123"/>
      </p:ext>
    </p:extLst>
  </p:cSld>
  <p:clrMapOvr>
    <a:masterClrMapping/>
  </p:clrMapOvr>
  <p:transition spd="med">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Themes in AP Spanish Literature and Culture</a:t>
            </a:r>
            <a:endParaRPr lang="en-US" dirty="0"/>
          </a:p>
        </p:txBody>
      </p:sp>
      <p:graphicFrame>
        <p:nvGraphicFramePr>
          <p:cNvPr id="3" name="Content Placeholder 3"/>
          <p:cNvGraphicFramePr>
            <a:graphicFrameLocks/>
          </p:cNvGraphicFramePr>
          <p:nvPr/>
        </p:nvGraphicFramePr>
        <p:xfrm>
          <a:off x="1130300" y="1585913"/>
          <a:ext cx="71120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407532367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4"/>
          <p:cNvSpPr>
            <a:spLocks noGrp="1"/>
          </p:cNvSpPr>
          <p:nvPr>
            <p:ph type="title"/>
          </p:nvPr>
        </p:nvSpPr>
        <p:spPr/>
        <p:txBody>
          <a:bodyPr/>
          <a:lstStyle/>
          <a:p>
            <a:pPr eaLnBrk="1" hangingPunct="1"/>
            <a:r>
              <a:rPr lang="en-US" smtClean="0">
                <a:solidFill>
                  <a:srgbClr val="000000"/>
                </a:solidFill>
                <a:latin typeface="Trebuchet MS" panose="020B0603020202020204" pitchFamily="34" charset="0"/>
                <a:ea typeface="ＭＳ Ｐゴシック" panose="020B0600070205080204" pitchFamily="34" charset="-128"/>
                <a:cs typeface="Trebuchet MS" panose="020B0603020202020204" pitchFamily="34" charset="0"/>
              </a:rPr>
              <a:t>AP Spanish Literature and Culture Exam</a:t>
            </a:r>
            <a:endParaRPr lang="en-US" smtClean="0">
              <a:latin typeface="Trebuchet MS" panose="020B0603020202020204" pitchFamily="34" charset="0"/>
              <a:ea typeface="ＭＳ Ｐゴシック" panose="020B0600070205080204" pitchFamily="34" charset="-128"/>
              <a:cs typeface="Trebuchet MS" panose="020B0603020202020204" pitchFamily="34" charset="0"/>
            </a:endParaRPr>
          </a:p>
        </p:txBody>
      </p:sp>
      <p:graphicFrame>
        <p:nvGraphicFramePr>
          <p:cNvPr id="4" name="Table 3"/>
          <p:cNvGraphicFramePr>
            <a:graphicFrameLocks noGrp="1"/>
          </p:cNvGraphicFramePr>
          <p:nvPr/>
        </p:nvGraphicFramePr>
        <p:xfrm>
          <a:off x="2667000" y="1638300"/>
          <a:ext cx="7239000" cy="4289610"/>
        </p:xfrm>
        <a:graphic>
          <a:graphicData uri="http://schemas.openxmlformats.org/drawingml/2006/table">
            <a:tbl>
              <a:tblPr/>
              <a:tblGrid>
                <a:gridCol w="673100"/>
                <a:gridCol w="2527300"/>
                <a:gridCol w="1333500"/>
                <a:gridCol w="952500"/>
                <a:gridCol w="1752600"/>
              </a:tblGrid>
              <a:tr h="731447">
                <a:tc gridSpan="2">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FFFFFF"/>
                          </a:solidFill>
                          <a:effectLst/>
                          <a:latin typeface="Trebuchet MS" charset="0"/>
                          <a:ea typeface="ＭＳ Ｐゴシック" charset="0"/>
                          <a:cs typeface="Trebuchet MS" charset="0"/>
                        </a:rPr>
                        <a:t>Section</a:t>
                      </a:r>
                    </a:p>
                  </a:txBody>
                  <a:tcPr marT="45709" marB="45709"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105580"/>
                    </a:solidFill>
                  </a:tcPr>
                </a:tc>
                <a:tc h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FFFFFF"/>
                          </a:solidFill>
                          <a:effectLst/>
                          <a:latin typeface="Trebuchet MS" charset="0"/>
                          <a:ea typeface="ＭＳ Ｐゴシック" charset="0"/>
                          <a:cs typeface="Trebuchet MS" charset="0"/>
                        </a:rPr>
                        <a:t>No. of Questions</a:t>
                      </a:r>
                    </a:p>
                  </a:txBody>
                  <a:tcPr marT="45709" marB="45709"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10558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FFFFFF"/>
                          </a:solidFill>
                          <a:effectLst/>
                          <a:latin typeface="Trebuchet MS" charset="0"/>
                          <a:ea typeface="ＭＳ Ｐゴシック" charset="0"/>
                          <a:cs typeface="Trebuchet MS" charset="0"/>
                        </a:rPr>
                        <a:t>Percent of Final Score</a:t>
                      </a:r>
                    </a:p>
                  </a:txBody>
                  <a:tcPr marT="45709" marB="45709"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105580"/>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FFFFFF"/>
                          </a:solidFill>
                          <a:effectLst/>
                          <a:latin typeface="Trebuchet MS" charset="0"/>
                          <a:ea typeface="ＭＳ Ｐゴシック" charset="0"/>
                          <a:cs typeface="Trebuchet MS" charset="0"/>
                        </a:rPr>
                        <a:t>Time</a:t>
                      </a:r>
                    </a:p>
                  </a:txBody>
                  <a:tcPr marT="45709" marB="45709" anchor="b"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lnTlToBr>
                      <a:noFill/>
                    </a:lnTlToBr>
                    <a:lnBlToTr>
                      <a:noFill/>
                    </a:lnBlToTr>
                    <a:solidFill>
                      <a:srgbClr val="105580"/>
                    </a:solidFill>
                  </a:tcPr>
                </a:tc>
              </a:tr>
              <a:tr h="371390">
                <a:tc gridSpan="3">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0000"/>
                          </a:solidFill>
                          <a:effectLst/>
                          <a:latin typeface="Trebuchet MS" charset="0"/>
                          <a:ea typeface="ＭＳ Ｐゴシック" charset="0"/>
                          <a:cs typeface="Trebuchet MS" charset="0"/>
                        </a:rPr>
                        <a:t>Section I: Multiple Choice</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a:p>
                  </a:txBody>
                  <a:tcPr/>
                </a:tc>
                <a:tc h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000000"/>
                          </a:solidFill>
                          <a:effectLst/>
                          <a:latin typeface="Trebuchet MS" charset="0"/>
                          <a:ea typeface="ＭＳ Ｐゴシック" charset="0"/>
                          <a:cs typeface="Trebuchet MS" charset="0"/>
                        </a:rPr>
                        <a:t>50%</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000000"/>
                          </a:solidFill>
                          <a:effectLst/>
                          <a:latin typeface="Trebuchet MS" charset="0"/>
                          <a:ea typeface="ＭＳ Ｐゴシック" charset="0"/>
                          <a:cs typeface="Trebuchet MS" charset="0"/>
                        </a:rPr>
                        <a:t>Approx. 80 min.</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37139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Part A</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Trebuchet MS" charset="0"/>
                          <a:ea typeface="ＭＳ Ｐゴシック" charset="0"/>
                          <a:cs typeface="Trebuchet MS" charset="0"/>
                        </a:rPr>
                        <a:t>Interpretive Listening</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15 questions</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10%</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Approx. 20 min.</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390">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Part B</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dirty="0">
                          <a:ln>
                            <a:noFill/>
                          </a:ln>
                          <a:solidFill>
                            <a:srgbClr val="000000"/>
                          </a:solidFill>
                          <a:effectLst/>
                          <a:latin typeface="Trebuchet MS" charset="0"/>
                          <a:ea typeface="ＭＳ Ｐゴシック" charset="0"/>
                          <a:cs typeface="Trebuchet MS" charset="0"/>
                        </a:rPr>
                        <a:t>Reading Analysis</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50 questions</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40%</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Approx. 60 min.</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371390">
                <a:tc gridSpan="3">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dirty="0">
                          <a:ln>
                            <a:noFill/>
                          </a:ln>
                          <a:solidFill>
                            <a:srgbClr val="000000"/>
                          </a:solidFill>
                          <a:effectLst/>
                          <a:latin typeface="Trebuchet MS" charset="0"/>
                          <a:ea typeface="ＭＳ Ｐゴシック" charset="0"/>
                          <a:cs typeface="Trebuchet MS" charset="0"/>
                        </a:rPr>
                        <a:t>Section II: Free Response</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hMerge="1">
                  <a:txBody>
                    <a:bodyPr/>
                    <a:lstStyle/>
                    <a:p>
                      <a:endParaRPr lang="en-US"/>
                    </a:p>
                  </a:txBody>
                  <a:tcPr/>
                </a:tc>
                <a:tc h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000000"/>
                          </a:solidFill>
                          <a:effectLst/>
                          <a:latin typeface="Trebuchet MS" charset="0"/>
                          <a:ea typeface="ＭＳ Ｐゴシック" charset="0"/>
                          <a:cs typeface="Trebuchet MS" charset="0"/>
                        </a:rPr>
                        <a:t>50%</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1" i="0" u="none" strike="noStrike" cap="none" normalizeH="0" baseline="0">
                          <a:ln>
                            <a:noFill/>
                          </a:ln>
                          <a:solidFill>
                            <a:srgbClr val="000000"/>
                          </a:solidFill>
                          <a:effectLst/>
                          <a:latin typeface="Trebuchet MS" charset="0"/>
                          <a:ea typeface="ＭＳ Ｐゴシック" charset="0"/>
                          <a:cs typeface="Trebuchet MS" charset="0"/>
                        </a:rPr>
                        <a:t>100 minutes</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D0D8E8"/>
                    </a:solidFill>
                  </a:tcPr>
                </a:tc>
              </a:tr>
              <a:tr h="518104">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Short Answer: Text Explanation</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1 prompt</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7.5%</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Suggested time:</a:t>
                      </a:r>
                      <a:br>
                        <a:rPr kumimoji="0" lang="en-US" sz="1400" b="0" i="0" u="none" strike="noStrike" cap="none" normalizeH="0" baseline="0">
                          <a:ln>
                            <a:noFill/>
                          </a:ln>
                          <a:solidFill>
                            <a:srgbClr val="000000"/>
                          </a:solidFill>
                          <a:effectLst/>
                          <a:latin typeface="Trebuchet MS" charset="0"/>
                          <a:ea typeface="ＭＳ Ｐゴシック" charset="0"/>
                          <a:cs typeface="Trebuchet MS" charset="0"/>
                        </a:rPr>
                      </a:b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15 min.</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18104">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Short Answer: Text and Art Comparison</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1 prompt</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7.5%</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Suggested time: </a:t>
                      </a:r>
                      <a:br>
                        <a:rPr kumimoji="0" lang="en-US" sz="1400" b="0" i="0" u="none" strike="noStrike" cap="none" normalizeH="0" baseline="0">
                          <a:ln>
                            <a:noFill/>
                          </a:ln>
                          <a:solidFill>
                            <a:srgbClr val="000000"/>
                          </a:solidFill>
                          <a:effectLst/>
                          <a:latin typeface="Trebuchet MS" charset="0"/>
                          <a:ea typeface="ＭＳ Ｐゴシック" charset="0"/>
                          <a:cs typeface="Trebuchet MS" charset="0"/>
                        </a:rPr>
                      </a:b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15 min.</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18104">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Essay: Analysis of Single Text</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1 prompt</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17.5%</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Suggested time:</a:t>
                      </a:r>
                      <a:br>
                        <a:rPr kumimoji="0" lang="en-US" sz="1400" b="0" i="0" u="none" strike="noStrike" cap="none" normalizeH="0" baseline="0">
                          <a:ln>
                            <a:noFill/>
                          </a:ln>
                          <a:solidFill>
                            <a:srgbClr val="000000"/>
                          </a:solidFill>
                          <a:effectLst/>
                          <a:latin typeface="Trebuchet MS" charset="0"/>
                          <a:ea typeface="ＭＳ Ｐゴシック" charset="0"/>
                          <a:cs typeface="Trebuchet MS" charset="0"/>
                        </a:rPr>
                      </a:b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35 min.</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r h="518104">
                <a:tc gridSpan="2">
                  <a:txBody>
                    <a:bodyPr/>
                    <a:lstStyle/>
                    <a:p>
                      <a:pPr marL="0" marR="0" lvl="0" indent="0" algn="l"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Essay: Text Comparison</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hMerge="1">
                  <a:txBody>
                    <a:bodyPr/>
                    <a:lstStyle/>
                    <a:p>
                      <a:endParaRPr lang="en-US"/>
                    </a:p>
                  </a:txBody>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1 prompt</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17.5%</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c>
                  <a:txBody>
                    <a:bodyPr/>
                    <a:lstStyle/>
                    <a:p>
                      <a:pPr marL="0" marR="0" lvl="0" indent="0" algn="ctr" defTabSz="457200" rtl="0" eaLnBrk="1" fontAlgn="base" latinLnBrk="0" hangingPunct="1">
                        <a:lnSpc>
                          <a:spcPct val="100000"/>
                        </a:lnSpc>
                        <a:spcBef>
                          <a:spcPct val="0"/>
                        </a:spcBef>
                        <a:spcAft>
                          <a:spcPct val="0"/>
                        </a:spcAft>
                        <a:buClrTx/>
                        <a:buSzTx/>
                        <a:buFontTx/>
                        <a:buNone/>
                        <a:tabLst/>
                      </a:pP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Suggested time:</a:t>
                      </a:r>
                      <a:br>
                        <a:rPr kumimoji="0" lang="en-US" sz="1400" b="0" i="0" u="none" strike="noStrike" cap="none" normalizeH="0" baseline="0">
                          <a:ln>
                            <a:noFill/>
                          </a:ln>
                          <a:solidFill>
                            <a:srgbClr val="000000"/>
                          </a:solidFill>
                          <a:effectLst/>
                          <a:latin typeface="Trebuchet MS" charset="0"/>
                          <a:ea typeface="ＭＳ Ｐゴシック" charset="0"/>
                          <a:cs typeface="Trebuchet MS" charset="0"/>
                        </a:rPr>
                      </a:br>
                      <a:r>
                        <a:rPr kumimoji="0" lang="en-US" sz="1400" b="0" i="0" u="none" strike="noStrike" cap="none" normalizeH="0" baseline="0">
                          <a:ln>
                            <a:noFill/>
                          </a:ln>
                          <a:solidFill>
                            <a:srgbClr val="000000"/>
                          </a:solidFill>
                          <a:effectLst/>
                          <a:latin typeface="Trebuchet MS" charset="0"/>
                          <a:ea typeface="ＭＳ Ｐゴシック" charset="0"/>
                          <a:cs typeface="Trebuchet MS" charset="0"/>
                        </a:rPr>
                        <a:t>35 min.</a:t>
                      </a:r>
                    </a:p>
                  </a:txBody>
                  <a:tcPr marT="45709" marB="45709"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9EDF4"/>
                    </a:solidFill>
                  </a:tcPr>
                </a:tc>
              </a:tr>
            </a:tbl>
          </a:graphicData>
        </a:graphic>
      </p:graphicFrame>
    </p:spTree>
    <p:extLst>
      <p:ext uri="{BB962C8B-B14F-4D97-AF65-F5344CB8AC3E}">
        <p14:creationId xmlns:p14="http://schemas.microsoft.com/office/powerpoint/2010/main" val="772742165"/>
      </p:ext>
    </p:extLst>
  </p:cSld>
  <p:clrMapOvr>
    <a:masterClrMapping/>
  </p:clrMapOvr>
  <p:transition spd="med">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ThankYouNote.jpg"/>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3563290" y="1820765"/>
            <a:ext cx="3133725" cy="346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extBox 2"/>
          <p:cNvSpPr txBox="1"/>
          <p:nvPr/>
        </p:nvSpPr>
        <p:spPr>
          <a:xfrm>
            <a:off x="1815921" y="5666704"/>
            <a:ext cx="9051452" cy="307777"/>
          </a:xfrm>
          <a:prstGeom prst="rect">
            <a:avLst/>
          </a:prstGeom>
          <a:noFill/>
        </p:spPr>
        <p:txBody>
          <a:bodyPr wrap="none" rtlCol="0">
            <a:spAutoFit/>
          </a:bodyPr>
          <a:lstStyle/>
          <a:p>
            <a:r>
              <a:rPr lang="en-US" sz="1400" dirty="0" smtClean="0">
                <a:solidFill>
                  <a:prstClr val="black"/>
                </a:solidFill>
                <a:latin typeface="Trebuchet MS" panose="020B0603020202020204" pitchFamily="34" charset="0"/>
                <a:ea typeface="ＭＳ Ｐゴシック" panose="020B0600070205080204" pitchFamily="34" charset="-128"/>
                <a:cs typeface="Trebuchet MS" panose="020B0603020202020204" pitchFamily="34" charset="0"/>
              </a:rPr>
              <a:t>Credits: Slides taken from the College Board </a:t>
            </a:r>
            <a:r>
              <a:rPr lang="en-US" sz="1400" dirty="0">
                <a:solidFill>
                  <a:prstClr val="black"/>
                </a:solidFill>
                <a:latin typeface="Trebuchet MS" panose="020B0603020202020204" pitchFamily="34" charset="0"/>
                <a:ea typeface="ＭＳ Ｐゴシック" panose="020B0600070205080204" pitchFamily="34" charset="-128"/>
                <a:cs typeface="Trebuchet MS" panose="020B0603020202020204" pitchFamily="34" charset="0"/>
              </a:rPr>
              <a:t>P</a:t>
            </a:r>
            <a:r>
              <a:rPr lang="en-US" sz="1400" dirty="0" smtClean="0">
                <a:solidFill>
                  <a:prstClr val="black"/>
                </a:solidFill>
                <a:latin typeface="Trebuchet MS" panose="020B0603020202020204" pitchFamily="34" charset="0"/>
                <a:ea typeface="ＭＳ Ｐゴシック" panose="020B0600070205080204" pitchFamily="34" charset="-128"/>
                <a:cs typeface="Trebuchet MS" panose="020B0603020202020204" pitchFamily="34" charset="0"/>
              </a:rPr>
              <a:t>owerPoint: “AP</a:t>
            </a:r>
            <a:r>
              <a:rPr lang="en-US" sz="1400" baseline="30000" dirty="0">
                <a:solidFill>
                  <a:prstClr val="black"/>
                </a:solidFill>
                <a:latin typeface="Trebuchet MS" panose="020B0603020202020204" pitchFamily="34" charset="0"/>
                <a:ea typeface="ＭＳ Ｐゴシック" panose="020B0600070205080204" pitchFamily="34" charset="-128"/>
                <a:cs typeface="Trebuchet MS" panose="020B0603020202020204" pitchFamily="34" charset="0"/>
              </a:rPr>
              <a:t>®</a:t>
            </a:r>
            <a:r>
              <a:rPr lang="en-US" sz="1400" dirty="0">
                <a:solidFill>
                  <a:prstClr val="black"/>
                </a:solidFill>
                <a:latin typeface="Trebuchet MS" panose="020B0603020202020204" pitchFamily="34" charset="0"/>
                <a:ea typeface="ＭＳ Ｐゴシック" panose="020B0600070205080204" pitchFamily="34" charset="-128"/>
                <a:cs typeface="Trebuchet MS" panose="020B0603020202020204" pitchFamily="34" charset="0"/>
              </a:rPr>
              <a:t>  Spanish Literature and Culture:  </a:t>
            </a:r>
            <a:r>
              <a:rPr lang="en-US" sz="1400">
                <a:solidFill>
                  <a:prstClr val="black"/>
                </a:solidFill>
                <a:latin typeface="Trebuchet MS" panose="020B0603020202020204" pitchFamily="34" charset="0"/>
                <a:ea typeface="ＭＳ Ｐゴシック" panose="020B0600070205080204" pitchFamily="34" charset="-128"/>
                <a:cs typeface="Trebuchet MS" panose="020B0603020202020204" pitchFamily="34" charset="0"/>
              </a:rPr>
              <a:t>An </a:t>
            </a:r>
            <a:r>
              <a:rPr lang="en-US" sz="1400" smtClean="0">
                <a:solidFill>
                  <a:prstClr val="black"/>
                </a:solidFill>
                <a:latin typeface="Trebuchet MS" panose="020B0603020202020204" pitchFamily="34" charset="0"/>
                <a:ea typeface="ＭＳ Ｐゴシック" panose="020B0600070205080204" pitchFamily="34" charset="-128"/>
                <a:cs typeface="Trebuchet MS" panose="020B0603020202020204" pitchFamily="34" charset="0"/>
              </a:rPr>
              <a:t>Overview”</a:t>
            </a:r>
            <a:endParaRPr lang="en-US" sz="1400" dirty="0"/>
          </a:p>
        </p:txBody>
      </p:sp>
    </p:spTree>
    <p:extLst>
      <p:ext uri="{BB962C8B-B14F-4D97-AF65-F5344CB8AC3E}">
        <p14:creationId xmlns:p14="http://schemas.microsoft.com/office/powerpoint/2010/main" val="2328123582"/>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TotalTime>
  <Words>1038</Words>
  <Application>Microsoft Office PowerPoint</Application>
  <PresentationFormat>Widescreen</PresentationFormat>
  <Paragraphs>94</Paragraphs>
  <Slides>7</Slides>
  <Notes>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7</vt:i4>
      </vt:variant>
    </vt:vector>
  </HeadingPairs>
  <TitlesOfParts>
    <vt:vector size="15" baseType="lpstr">
      <vt:lpstr>ＭＳ Ｐゴシック</vt:lpstr>
      <vt:lpstr>Arial</vt:lpstr>
      <vt:lpstr>Calibri</vt:lpstr>
      <vt:lpstr>Calibri Light</vt:lpstr>
      <vt:lpstr>Times New Roman</vt:lpstr>
      <vt:lpstr>Trebuchet MS</vt:lpstr>
      <vt:lpstr>Univers LT Std 45 Light</vt:lpstr>
      <vt:lpstr>Office Theme</vt:lpstr>
      <vt:lpstr>PowerPoint Presentation</vt:lpstr>
      <vt:lpstr>What I should Master in Order to Score 5, 4, or 3 in the AP Spanish Literature and Culture Exam</vt:lpstr>
      <vt:lpstr>Achievement Level Descriptions Example: Presentational Communication</vt:lpstr>
      <vt:lpstr>Literary Terminology </vt:lpstr>
      <vt:lpstr>Themes in AP Spanish Literature and Culture</vt:lpstr>
      <vt:lpstr>AP Spanish Literature and Culture Exam</vt:lpstr>
      <vt:lpstr>PowerPoint Presentation</vt:lpstr>
    </vt:vector>
  </TitlesOfParts>
  <Company>HISD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 should Master in Order to Score 5, 4, or 3 in the AP Spanish Literature and Culture Exam</dc:title>
  <dc:creator>Arismendi, Yoly</dc:creator>
  <cp:lastModifiedBy>Arismendi, Yoly</cp:lastModifiedBy>
  <cp:revision>6</cp:revision>
  <dcterms:created xsi:type="dcterms:W3CDTF">2014-08-21T14:16:18Z</dcterms:created>
  <dcterms:modified xsi:type="dcterms:W3CDTF">2014-08-21T14:34:57Z</dcterms:modified>
</cp:coreProperties>
</file>